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6"/>
  </p:notesMasterIdLst>
  <p:handoutMasterIdLst>
    <p:handoutMasterId r:id="rId17"/>
  </p:handoutMasterIdLst>
  <p:sldIdLst>
    <p:sldId id="278" r:id="rId5"/>
    <p:sldId id="279" r:id="rId6"/>
    <p:sldId id="275" r:id="rId7"/>
    <p:sldId id="282" r:id="rId8"/>
    <p:sldId id="264" r:id="rId9"/>
    <p:sldId id="267" r:id="rId10"/>
    <p:sldId id="268" r:id="rId11"/>
    <p:sldId id="281" r:id="rId12"/>
    <p:sldId id="271" r:id="rId13"/>
    <p:sldId id="272" r:id="rId14"/>
    <p:sldId id="280" r:id="rId15"/>
  </p:sldIdLst>
  <p:sldSz cx="9144000" cy="5143500" type="screen16x9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0ECA25-5CAF-9BC5-DD44-8676842B9D95}" name="Novack, Rochelle /US" initials="NR/" userId="S::Rochelle.Novack@sanofi.com::8c96e031-10e3-44c7-b7e9-938d40b75485" providerId="AD"/>
  <p188:author id="{BA8EC04D-113C-E0AE-594B-6F3D370D78E2}" name="Frimpter, Katy /US" initials="FK/" userId="S::katy.Frimpter@sanofi.com::ebe4bce4-b4e6-43ec-8122-dd1d89e1cc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D36"/>
    <a:srgbClr val="23004C"/>
    <a:srgbClr val="39332E"/>
    <a:srgbClr val="4A4A4A"/>
    <a:srgbClr val="EE6B4D"/>
    <a:srgbClr val="F5F5F5"/>
    <a:srgbClr val="FFFFFF"/>
    <a:srgbClr val="F5F3F8"/>
    <a:srgbClr val="FFF3CF"/>
    <a:srgbClr val="FFE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800B559-55DF-4324-A70D-7A5FB1BD5379}">
  <a:tblStyle styleId="{F800B559-55DF-4324-A70D-7A5FB1BD5379}" styleName="Sanofi">
    <a:wholeTbl>
      <a:tcTxStyle>
        <a:fontRef idx="minor">
          <a:schemeClr val="dk1"/>
        </a:fontRef>
        <a:schemeClr val="dk1"/>
      </a:tcTxStyle>
      <a:tcStyle>
        <a:tcBdr>
          <a:left>
            <a:ln w="2500" cmpd="sng">
              <a:solidFill>
                <a:schemeClr val="lt2"/>
              </a:solidFill>
            </a:ln>
          </a:left>
          <a:right>
            <a:ln w="2500" cmpd="sng">
              <a:solidFill>
                <a:schemeClr val="lt2"/>
              </a:solidFill>
            </a:ln>
          </a:right>
          <a:top>
            <a:ln w="2500" cmpd="sng">
              <a:solidFill>
                <a:schemeClr val="lt2"/>
              </a:solidFill>
            </a:ln>
          </a:top>
          <a:bottom>
            <a:ln w="2500" cmpd="sng">
              <a:solidFill>
                <a:schemeClr val="lt2"/>
              </a:solidFill>
            </a:ln>
          </a:bottom>
          <a:insideH>
            <a:ln w="2500" cmpd="sng">
              <a:solidFill>
                <a:schemeClr val="lt2"/>
              </a:solidFill>
            </a:ln>
          </a:insideH>
          <a:insideV>
            <a:ln w="2500" cmpd="sng">
              <a:solidFill>
                <a:schemeClr val="lt2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>
          <a:left>
            <a:ln w="2500" cmpd="sng">
              <a:solidFill>
                <a:schemeClr val="lt1"/>
              </a:solidFill>
            </a:ln>
          </a:left>
          <a:right>
            <a:ln w="2500" cmpd="sng">
              <a:solidFill>
                <a:schemeClr val="lt1"/>
              </a:solidFill>
            </a:ln>
          </a:right>
          <a:top>
            <a:ln w="2500" cmpd="sng">
              <a:solidFill>
                <a:schemeClr val="lt1"/>
              </a:solidFill>
            </a:ln>
          </a:top>
          <a:bottom>
            <a:ln w="2500" cmpd="sng">
              <a:solidFill>
                <a:schemeClr val="lt1"/>
              </a:solidFill>
            </a:ln>
          </a:bottom>
          <a:insideH>
            <a:ln w="2500" cmpd="sng">
              <a:solidFill>
                <a:schemeClr val="lt1"/>
              </a:solidFill>
            </a:ln>
          </a:insideH>
          <a:insideV>
            <a:ln w="2500" cmpd="sng">
              <a:solidFill>
                <a:schemeClr val="lt1"/>
              </a:solidFill>
            </a:ln>
          </a:insideV>
        </a:tcBdr>
        <a:fill>
          <a:solidFill>
            <a:schemeClr val="dk2"/>
          </a:solidFill>
        </a:fill>
      </a:tcStyle>
    </a:band1H>
    <a:band2H>
      <a:tcStyle>
        <a:tcBdr/>
      </a:tcStyle>
    </a:band2H>
    <a:band1V>
      <a:tcStyle>
        <a:tcBdr>
          <a:left>
            <a:ln w="2500" cmpd="sng">
              <a:solidFill>
                <a:schemeClr val="lt1"/>
              </a:solidFill>
            </a:ln>
          </a:left>
          <a:right>
            <a:ln w="2500" cmpd="sng">
              <a:solidFill>
                <a:schemeClr val="lt1"/>
              </a:solidFill>
            </a:ln>
          </a:right>
          <a:top>
            <a:ln w="2500" cmpd="sng">
              <a:solidFill>
                <a:schemeClr val="lt1"/>
              </a:solidFill>
            </a:ln>
          </a:top>
          <a:bottom>
            <a:ln w="2500" cmpd="sng">
              <a:solidFill>
                <a:schemeClr val="lt1"/>
              </a:solidFill>
            </a:ln>
          </a:bottom>
          <a:insideH>
            <a:ln w="2500" cmpd="sng">
              <a:solidFill>
                <a:schemeClr val="lt1"/>
              </a:solidFill>
            </a:ln>
          </a:insideH>
          <a:insideV>
            <a:ln w="2500" cmpd="sng">
              <a:solidFill>
                <a:schemeClr val="lt1"/>
              </a:solidFill>
            </a:ln>
          </a:insideV>
        </a:tcBdr>
        <a:fill>
          <a:solidFill>
            <a:schemeClr val="dk2"/>
          </a:solidFill>
        </a:fill>
      </a:tcStyle>
    </a:band1V>
    <a:band2V>
      <a:tcStyle>
        <a:tcBdr/>
      </a:tcStyle>
    </a:band2V>
    <a:la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lastCol>
    <a:fir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firstCol>
    <a:lastRow>
      <a:tcTxStyle b="on">
        <a:fontRef idx="maj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lastRow>
    <a:firstRow>
      <a:tcTxStyle b="off">
        <a:fontRef idx="major">
          <a:schemeClr val="lt2"/>
        </a:fontRef>
        <a:schemeClr val="lt2"/>
      </a:tcTxStyle>
      <a:tcStyle>
        <a:tcBdr>
          <a:bottom>
            <a:ln w="36000" cmpd="sng">
              <a:solidFill>
                <a:schemeClr val="accent2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81" autoAdjust="0"/>
  </p:normalViewPr>
  <p:slideViewPr>
    <p:cSldViewPr snapToGrid="0" showGuides="1">
      <p:cViewPr varScale="1">
        <p:scale>
          <a:sx n="163" d="100"/>
          <a:sy n="163" d="100"/>
        </p:scale>
        <p:origin x="150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9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e-Kodsi, Ketty (R&amp;D) /FR" userId="90137466-b0a0-4f1d-a37a-ac6524929be0" providerId="ADAL" clId="{2900B17B-8961-4C14-BA4C-32BDAF727CA7}"/>
    <pc:docChg chg="undo custSel modSld">
      <pc:chgData name="Attie-Kodsi, Ketty (R&amp;D) /FR" userId="90137466-b0a0-4f1d-a37a-ac6524929be0" providerId="ADAL" clId="{2900B17B-8961-4C14-BA4C-32BDAF727CA7}" dt="2025-04-24T10:34:24.766" v="56"/>
      <pc:docMkLst>
        <pc:docMk/>
      </pc:docMkLst>
      <pc:sldChg chg="modSp mod">
        <pc:chgData name="Attie-Kodsi, Ketty (R&amp;D) /FR" userId="90137466-b0a0-4f1d-a37a-ac6524929be0" providerId="ADAL" clId="{2900B17B-8961-4C14-BA4C-32BDAF727CA7}" dt="2025-04-24T10:33:12.168" v="54" actId="20577"/>
        <pc:sldMkLst>
          <pc:docMk/>
          <pc:sldMk cId="3590571179" sldId="271"/>
        </pc:sldMkLst>
        <pc:spChg chg="mod">
          <ac:chgData name="Attie-Kodsi, Ketty (R&amp;D) /FR" userId="90137466-b0a0-4f1d-a37a-ac6524929be0" providerId="ADAL" clId="{2900B17B-8961-4C14-BA4C-32BDAF727CA7}" dt="2025-04-24T10:33:12.168" v="54" actId="20577"/>
          <ac:spMkLst>
            <pc:docMk/>
            <pc:sldMk cId="3590571179" sldId="271"/>
            <ac:spMk id="2" creationId="{7BEFE447-EB70-5A8D-9703-6D5F505FDD2E}"/>
          </ac:spMkLst>
        </pc:spChg>
      </pc:sldChg>
      <pc:sldChg chg="modSp mod">
        <pc:chgData name="Attie-Kodsi, Ketty (R&amp;D) /FR" userId="90137466-b0a0-4f1d-a37a-ac6524929be0" providerId="ADAL" clId="{2900B17B-8961-4C14-BA4C-32BDAF727CA7}" dt="2025-04-24T10:33:47.349" v="55" actId="20577"/>
        <pc:sldMkLst>
          <pc:docMk/>
          <pc:sldMk cId="820449239" sldId="272"/>
        </pc:sldMkLst>
        <pc:spChg chg="mod">
          <ac:chgData name="Attie-Kodsi, Ketty (R&amp;D) /FR" userId="90137466-b0a0-4f1d-a37a-ac6524929be0" providerId="ADAL" clId="{2900B17B-8961-4C14-BA4C-32BDAF727CA7}" dt="2025-04-24T10:33:47.349" v="55" actId="20577"/>
          <ac:spMkLst>
            <pc:docMk/>
            <pc:sldMk cId="820449239" sldId="272"/>
            <ac:spMk id="5" creationId="{D3432DBA-4564-42E7-83C8-FA0A9AE7C913}"/>
          </ac:spMkLst>
        </pc:spChg>
      </pc:sldChg>
      <pc:sldChg chg="modSp mod">
        <pc:chgData name="Attie-Kodsi, Ketty (R&amp;D) /FR" userId="90137466-b0a0-4f1d-a37a-ac6524929be0" providerId="ADAL" clId="{2900B17B-8961-4C14-BA4C-32BDAF727CA7}" dt="2025-04-24T10:27:25.235" v="32" actId="1076"/>
        <pc:sldMkLst>
          <pc:docMk/>
          <pc:sldMk cId="3246682525" sldId="275"/>
        </pc:sldMkLst>
        <pc:spChg chg="mod">
          <ac:chgData name="Attie-Kodsi, Ketty (R&amp;D) /FR" userId="90137466-b0a0-4f1d-a37a-ac6524929be0" providerId="ADAL" clId="{2900B17B-8961-4C14-BA4C-32BDAF727CA7}" dt="2025-04-24T10:27:25.235" v="32" actId="1076"/>
          <ac:spMkLst>
            <pc:docMk/>
            <pc:sldMk cId="3246682525" sldId="275"/>
            <ac:spMk id="9" creationId="{825757B6-A40B-4D7D-9FB3-D3BC95AD898B}"/>
          </ac:spMkLst>
        </pc:spChg>
      </pc:sldChg>
      <pc:sldChg chg="modSp mod">
        <pc:chgData name="Attie-Kodsi, Ketty (R&amp;D) /FR" userId="90137466-b0a0-4f1d-a37a-ac6524929be0" providerId="ADAL" clId="{2900B17B-8961-4C14-BA4C-32BDAF727CA7}" dt="2025-04-24T10:20:48.467" v="25" actId="313"/>
        <pc:sldMkLst>
          <pc:docMk/>
          <pc:sldMk cId="1968274839" sldId="278"/>
        </pc:sldMkLst>
        <pc:spChg chg="mod">
          <ac:chgData name="Attie-Kodsi, Ketty (R&amp;D) /FR" userId="90137466-b0a0-4f1d-a37a-ac6524929be0" providerId="ADAL" clId="{2900B17B-8961-4C14-BA4C-32BDAF727CA7}" dt="2025-04-24T10:20:48.467" v="25" actId="313"/>
          <ac:spMkLst>
            <pc:docMk/>
            <pc:sldMk cId="1968274839" sldId="278"/>
            <ac:spMk id="2" creationId="{D27C8C67-C910-1A05-FA86-CF3971088C53}"/>
          </ac:spMkLst>
        </pc:spChg>
        <pc:spChg chg="mod">
          <ac:chgData name="Attie-Kodsi, Ketty (R&amp;D) /FR" userId="90137466-b0a0-4f1d-a37a-ac6524929be0" providerId="ADAL" clId="{2900B17B-8961-4C14-BA4C-32BDAF727CA7}" dt="2025-04-24T10:20:34.269" v="24" actId="20577"/>
          <ac:spMkLst>
            <pc:docMk/>
            <pc:sldMk cId="1968274839" sldId="278"/>
            <ac:spMk id="28" creationId="{A25BBBA3-AF05-4764-8322-43AC96CBA822}"/>
          </ac:spMkLst>
        </pc:spChg>
      </pc:sldChg>
      <pc:sldChg chg="modSp mod">
        <pc:chgData name="Attie-Kodsi, Ketty (R&amp;D) /FR" userId="90137466-b0a0-4f1d-a37a-ac6524929be0" providerId="ADAL" clId="{2900B17B-8961-4C14-BA4C-32BDAF727CA7}" dt="2025-04-24T10:25:29.217" v="27" actId="20577"/>
        <pc:sldMkLst>
          <pc:docMk/>
          <pc:sldMk cId="3208892819" sldId="280"/>
        </pc:sldMkLst>
        <pc:spChg chg="mod">
          <ac:chgData name="Attie-Kodsi, Ketty (R&amp;D) /FR" userId="90137466-b0a0-4f1d-a37a-ac6524929be0" providerId="ADAL" clId="{2900B17B-8961-4C14-BA4C-32BDAF727CA7}" dt="2025-04-24T10:25:29.217" v="27" actId="20577"/>
          <ac:spMkLst>
            <pc:docMk/>
            <pc:sldMk cId="3208892819" sldId="280"/>
            <ac:spMk id="2" creationId="{D8B3E696-455C-4C8E-FCF0-81A33D2F4F07}"/>
          </ac:spMkLst>
        </pc:spChg>
      </pc:sldChg>
      <pc:sldChg chg="modSp mod">
        <pc:chgData name="Attie-Kodsi, Ketty (R&amp;D) /FR" userId="90137466-b0a0-4f1d-a37a-ac6524929be0" providerId="ADAL" clId="{2900B17B-8961-4C14-BA4C-32BDAF727CA7}" dt="2025-04-24T10:34:24.766" v="56"/>
        <pc:sldMkLst>
          <pc:docMk/>
          <pc:sldMk cId="2254449184" sldId="281"/>
        </pc:sldMkLst>
        <pc:spChg chg="mod">
          <ac:chgData name="Attie-Kodsi, Ketty (R&amp;D) /FR" userId="90137466-b0a0-4f1d-a37a-ac6524929be0" providerId="ADAL" clId="{2900B17B-8961-4C14-BA4C-32BDAF727CA7}" dt="2025-04-24T10:28:48.436" v="38" actId="1076"/>
          <ac:spMkLst>
            <pc:docMk/>
            <pc:sldMk cId="2254449184" sldId="281"/>
            <ac:spMk id="4" creationId="{8BE28771-2553-8B9B-8405-284CCDFFE008}"/>
          </ac:spMkLst>
        </pc:spChg>
        <pc:spChg chg="mod">
          <ac:chgData name="Attie-Kodsi, Ketty (R&amp;D) /FR" userId="90137466-b0a0-4f1d-a37a-ac6524929be0" providerId="ADAL" clId="{2900B17B-8961-4C14-BA4C-32BDAF727CA7}" dt="2025-04-24T10:34:24.766" v="56"/>
          <ac:spMkLst>
            <pc:docMk/>
            <pc:sldMk cId="2254449184" sldId="281"/>
            <ac:spMk id="5" creationId="{222CA379-C97F-475F-B82F-97B5B759BD4D}"/>
          </ac:spMkLst>
        </pc:spChg>
        <pc:spChg chg="mod">
          <ac:chgData name="Attie-Kodsi, Ketty (R&amp;D) /FR" userId="90137466-b0a0-4f1d-a37a-ac6524929be0" providerId="ADAL" clId="{2900B17B-8961-4C14-BA4C-32BDAF727CA7}" dt="2025-04-24T10:28:37.166" v="37" actId="113"/>
          <ac:spMkLst>
            <pc:docMk/>
            <pc:sldMk cId="2254449184" sldId="281"/>
            <ac:spMk id="12" creationId="{964EC63C-2FBA-450D-A825-FD007487F06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3C5A8E8-CFFD-8244-99C5-C59695B7B5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2097A3-5546-824A-82FF-3390AD25D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5986D-8BE5-CF41-BDD9-ABAFDA2F44C7}" type="datetimeFigureOut">
              <a:rPr lang="fr-FR" smtClean="0"/>
              <a:t>24/04/2025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FF6B0C-B1BA-F042-9223-AFA5A1E54C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5FA54A-F961-0E49-BD8F-3E49E88675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FDA78-543E-4D49-948C-011277861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38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C6454-8C49-4AFA-8B67-E69B53E09A31}" type="datetimeFigureOut">
              <a:rPr lang="fr-FR" smtClean="0"/>
              <a:t>24/04/2025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6107-2EC1-4836-BBE2-B29C7F5CEA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7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ogo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que 7">
            <a:extLst>
              <a:ext uri="{FF2B5EF4-FFF2-40B4-BE49-F238E27FC236}">
                <a16:creationId xmlns:a16="http://schemas.microsoft.com/office/drawing/2014/main" id="{5569CE8B-04AF-468F-B800-7ECF09FD6C9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236582" y="2227950"/>
            <a:ext cx="2670837" cy="687600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A862ADC4-857D-4471-A871-BD1A38FB23C1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3473CDDD-9034-4972-B890-4C267C13F06F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FA4CC508-0E53-4122-BCBD-4E37F1B71C30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5098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Dark)">
    <p:bg>
      <p:bgPr>
        <a:solidFill>
          <a:srgbClr val="1E03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D97075C2-D640-40B7-B715-DE36BBB3F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222" y="3119437"/>
            <a:ext cx="953453" cy="942975"/>
          </a:xfrm>
          <a:prstGeom prst="rect">
            <a:avLst/>
          </a:prstGeom>
        </p:spPr>
      </p:pic>
      <p:sp>
        <p:nvSpPr>
          <p:cNvPr id="8" name="Espace réservé du texte 17">
            <a:extLst>
              <a:ext uri="{FF2B5EF4-FFF2-40B4-BE49-F238E27FC236}">
                <a16:creationId xmlns:a16="http://schemas.microsoft.com/office/drawing/2014/main" id="{0769BEBC-7765-4066-98E6-DCA7671300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400" b="1" noProof="0" dirty="0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/>
            </a:lvl2pPr>
          </a:lstStyle>
          <a:p>
            <a:pPr lvl="0" algn="r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3AED2226-94E9-4522-A668-7274CF4EB45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Espace réservé du texte 17">
            <a:extLst>
              <a:ext uri="{FF2B5EF4-FFF2-40B4-BE49-F238E27FC236}">
                <a16:creationId xmlns:a16="http://schemas.microsoft.com/office/drawing/2014/main" id="{11F8087E-3028-4753-8145-09D0F3090EB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754A9ECA-E049-4F8E-90ED-E0DEDB685A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504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ver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3CF0ECB-30FF-45DD-8A41-5DF28038CBA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" y="0"/>
            <a:ext cx="9143999" cy="5143500"/>
          </a:xfrm>
          <a:custGeom>
            <a:avLst/>
            <a:gdLst>
              <a:gd name="connsiteX0" fmla="*/ 351363 w 9143999"/>
              <a:gd name="connsiteY0" fmla="*/ 4913481 h 5143500"/>
              <a:gd name="connsiteX1" fmla="*/ 331613 w 9143999"/>
              <a:gd name="connsiteY1" fmla="*/ 4933530 h 5143500"/>
              <a:gd name="connsiteX2" fmla="*/ 352237 w 9143999"/>
              <a:gd name="connsiteY2" fmla="*/ 4953582 h 5143500"/>
              <a:gd name="connsiteX3" fmla="*/ 371987 w 9143999"/>
              <a:gd name="connsiteY3" fmla="*/ 4933533 h 5143500"/>
              <a:gd name="connsiteX4" fmla="*/ 351363 w 9143999"/>
              <a:gd name="connsiteY4" fmla="*/ 4913481 h 5143500"/>
              <a:gd name="connsiteX5" fmla="*/ 892593 w 9143999"/>
              <a:gd name="connsiteY5" fmla="*/ 4837587 h 5143500"/>
              <a:gd name="connsiteX6" fmla="*/ 917846 w 9143999"/>
              <a:gd name="connsiteY6" fmla="*/ 4847631 h 5143500"/>
              <a:gd name="connsiteX7" fmla="*/ 927648 w 9143999"/>
              <a:gd name="connsiteY7" fmla="*/ 4877990 h 5143500"/>
              <a:gd name="connsiteX8" fmla="*/ 918100 w 9143999"/>
              <a:gd name="connsiteY8" fmla="*/ 4908353 h 5143500"/>
              <a:gd name="connsiteX9" fmla="*/ 894866 w 9143999"/>
              <a:gd name="connsiteY9" fmla="*/ 4918277 h 5143500"/>
              <a:gd name="connsiteX10" fmla="*/ 868933 w 9143999"/>
              <a:gd name="connsiteY10" fmla="*/ 4908080 h 5143500"/>
              <a:gd name="connsiteX11" fmla="*/ 859062 w 9143999"/>
              <a:gd name="connsiteY11" fmla="*/ 4877877 h 5143500"/>
              <a:gd name="connsiteX12" fmla="*/ 868678 w 9143999"/>
              <a:gd name="connsiteY12" fmla="*/ 4847677 h 5143500"/>
              <a:gd name="connsiteX13" fmla="*/ 559057 w 9143999"/>
              <a:gd name="connsiteY13" fmla="*/ 4837499 h 5143500"/>
              <a:gd name="connsiteX14" fmla="*/ 578336 w 9143999"/>
              <a:gd name="connsiteY14" fmla="*/ 4840021 h 5143500"/>
              <a:gd name="connsiteX15" fmla="*/ 585643 w 9143999"/>
              <a:gd name="connsiteY15" fmla="*/ 4847817 h 5143500"/>
              <a:gd name="connsiteX16" fmla="*/ 585643 w 9143999"/>
              <a:gd name="connsiteY16" fmla="*/ 4907937 h 5143500"/>
              <a:gd name="connsiteX17" fmla="*/ 578336 w 9143999"/>
              <a:gd name="connsiteY17" fmla="*/ 4915741 h 5143500"/>
              <a:gd name="connsiteX18" fmla="*/ 558605 w 9143999"/>
              <a:gd name="connsiteY18" fmla="*/ 4918322 h 5143500"/>
              <a:gd name="connsiteX19" fmla="*/ 534559 w 9143999"/>
              <a:gd name="connsiteY19" fmla="*/ 4909442 h 5143500"/>
              <a:gd name="connsiteX20" fmla="*/ 523519 w 9143999"/>
              <a:gd name="connsiteY20" fmla="*/ 4877990 h 5143500"/>
              <a:gd name="connsiteX21" fmla="*/ 534559 w 9143999"/>
              <a:gd name="connsiteY21" fmla="*/ 4846542 h 5143500"/>
              <a:gd name="connsiteX22" fmla="*/ 1101680 w 9143999"/>
              <a:gd name="connsiteY22" fmla="*/ 4805359 h 5143500"/>
              <a:gd name="connsiteX23" fmla="*/ 1095864 w 9143999"/>
              <a:gd name="connsiteY23" fmla="*/ 4811167 h 5143500"/>
              <a:gd name="connsiteX24" fmla="*/ 1095864 w 9143999"/>
              <a:gd name="connsiteY24" fmla="*/ 4944812 h 5143500"/>
              <a:gd name="connsiteX25" fmla="*/ 1101680 w 9143999"/>
              <a:gd name="connsiteY25" fmla="*/ 4950628 h 5143500"/>
              <a:gd name="connsiteX26" fmla="*/ 1127823 w 9143999"/>
              <a:gd name="connsiteY26" fmla="*/ 4950628 h 5143500"/>
              <a:gd name="connsiteX27" fmla="*/ 1128318 w 9143999"/>
              <a:gd name="connsiteY27" fmla="*/ 4950134 h 5143500"/>
              <a:gd name="connsiteX28" fmla="*/ 1130431 w 9143999"/>
              <a:gd name="connsiteY28" fmla="*/ 4950134 h 5143500"/>
              <a:gd name="connsiteX29" fmla="*/ 1136285 w 9143999"/>
              <a:gd name="connsiteY29" fmla="*/ 4944348 h 5143500"/>
              <a:gd name="connsiteX30" fmla="*/ 1136285 w 9143999"/>
              <a:gd name="connsiteY30" fmla="*/ 4811405 h 5143500"/>
              <a:gd name="connsiteX31" fmla="*/ 1130431 w 9143999"/>
              <a:gd name="connsiteY31" fmla="*/ 4805627 h 5143500"/>
              <a:gd name="connsiteX32" fmla="*/ 1128092 w 9143999"/>
              <a:gd name="connsiteY32" fmla="*/ 4805627 h 5143500"/>
              <a:gd name="connsiteX33" fmla="*/ 1127823 w 9143999"/>
              <a:gd name="connsiteY33" fmla="*/ 4805359 h 5143500"/>
              <a:gd name="connsiteX34" fmla="*/ 891920 w 9143999"/>
              <a:gd name="connsiteY34" fmla="*/ 4802455 h 5143500"/>
              <a:gd name="connsiteX35" fmla="*/ 819859 w 9143999"/>
              <a:gd name="connsiteY35" fmla="*/ 4877990 h 5143500"/>
              <a:gd name="connsiteX36" fmla="*/ 893949 w 9143999"/>
              <a:gd name="connsiteY36" fmla="*/ 4953533 h 5143500"/>
              <a:gd name="connsiteX37" fmla="*/ 923593 w 9143999"/>
              <a:gd name="connsiteY37" fmla="*/ 4947899 h 5143500"/>
              <a:gd name="connsiteX38" fmla="*/ 924071 w 9143999"/>
              <a:gd name="connsiteY38" fmla="*/ 4947569 h 5143500"/>
              <a:gd name="connsiteX39" fmla="*/ 924870 w 9143999"/>
              <a:gd name="connsiteY39" fmla="*/ 4947419 h 5143500"/>
              <a:gd name="connsiteX40" fmla="*/ 967553 w 9143999"/>
              <a:gd name="connsiteY40" fmla="*/ 4877877 h 5143500"/>
              <a:gd name="connsiteX41" fmla="*/ 924008 w 9143999"/>
              <a:gd name="connsiteY41" fmla="*/ 4808342 h 5143500"/>
              <a:gd name="connsiteX42" fmla="*/ 922787 w 9143999"/>
              <a:gd name="connsiteY42" fmla="*/ 4808121 h 5143500"/>
              <a:gd name="connsiteX43" fmla="*/ 922737 w 9143999"/>
              <a:gd name="connsiteY43" fmla="*/ 4808088 h 5143500"/>
              <a:gd name="connsiteX44" fmla="*/ 891920 w 9143999"/>
              <a:gd name="connsiteY44" fmla="*/ 4802455 h 5143500"/>
              <a:gd name="connsiteX45" fmla="*/ 725443 w 9143999"/>
              <a:gd name="connsiteY45" fmla="*/ 4802455 h 5143500"/>
              <a:gd name="connsiteX46" fmla="*/ 667045 w 9143999"/>
              <a:gd name="connsiteY46" fmla="*/ 4812907 h 5143500"/>
              <a:gd name="connsiteX47" fmla="*/ 666933 w 9143999"/>
              <a:gd name="connsiteY47" fmla="*/ 4813086 h 5143500"/>
              <a:gd name="connsiteX48" fmla="*/ 666650 w 9143999"/>
              <a:gd name="connsiteY48" fmla="*/ 4813136 h 5143500"/>
              <a:gd name="connsiteX49" fmla="*/ 659335 w 9143999"/>
              <a:gd name="connsiteY49" fmla="*/ 4824699 h 5143500"/>
              <a:gd name="connsiteX50" fmla="*/ 659335 w 9143999"/>
              <a:gd name="connsiteY50" fmla="*/ 4944348 h 5143500"/>
              <a:gd name="connsiteX51" fmla="*/ 659777 w 9143999"/>
              <a:gd name="connsiteY51" fmla="*/ 4944785 h 5143500"/>
              <a:gd name="connsiteX52" fmla="*/ 659777 w 9143999"/>
              <a:gd name="connsiteY52" fmla="*/ 4944812 h 5143500"/>
              <a:gd name="connsiteX53" fmla="*/ 665593 w 9143999"/>
              <a:gd name="connsiteY53" fmla="*/ 4950628 h 5143500"/>
              <a:gd name="connsiteX54" fmla="*/ 691736 w 9143999"/>
              <a:gd name="connsiteY54" fmla="*/ 4950628 h 5143500"/>
              <a:gd name="connsiteX55" fmla="*/ 697552 w 9143999"/>
              <a:gd name="connsiteY55" fmla="*/ 4944812 h 5143500"/>
              <a:gd name="connsiteX56" fmla="*/ 697552 w 9143999"/>
              <a:gd name="connsiteY56" fmla="*/ 4847194 h 5143500"/>
              <a:gd name="connsiteX57" fmla="*/ 704448 w 9143999"/>
              <a:gd name="connsiteY57" fmla="*/ 4839717 h 5143500"/>
              <a:gd name="connsiteX58" fmla="*/ 726010 w 9143999"/>
              <a:gd name="connsiteY58" fmla="*/ 4837419 h 5143500"/>
              <a:gd name="connsiteX59" fmla="*/ 746013 w 9143999"/>
              <a:gd name="connsiteY59" fmla="*/ 4843168 h 5143500"/>
              <a:gd name="connsiteX60" fmla="*/ 754202 w 9143999"/>
              <a:gd name="connsiteY60" fmla="*/ 4862009 h 5143500"/>
              <a:gd name="connsiteX61" fmla="*/ 754202 w 9143999"/>
              <a:gd name="connsiteY61" fmla="*/ 4944812 h 5143500"/>
              <a:gd name="connsiteX62" fmla="*/ 760018 w 9143999"/>
              <a:gd name="connsiteY62" fmla="*/ 4950628 h 5143500"/>
              <a:gd name="connsiteX63" fmla="*/ 786160 w 9143999"/>
              <a:gd name="connsiteY63" fmla="*/ 4950628 h 5143500"/>
              <a:gd name="connsiteX64" fmla="*/ 791976 w 9143999"/>
              <a:gd name="connsiteY64" fmla="*/ 4944812 h 5143500"/>
              <a:gd name="connsiteX65" fmla="*/ 791976 w 9143999"/>
              <a:gd name="connsiteY65" fmla="*/ 4944762 h 5143500"/>
              <a:gd name="connsiteX66" fmla="*/ 792395 w 9143999"/>
              <a:gd name="connsiteY66" fmla="*/ 4944348 h 5143500"/>
              <a:gd name="connsiteX67" fmla="*/ 792395 w 9143999"/>
              <a:gd name="connsiteY67" fmla="*/ 4857065 h 5143500"/>
              <a:gd name="connsiteX68" fmla="*/ 775798 w 9143999"/>
              <a:gd name="connsiteY68" fmla="*/ 4816682 h 5143500"/>
              <a:gd name="connsiteX69" fmla="*/ 775543 w 9143999"/>
              <a:gd name="connsiteY69" fmla="*/ 4816611 h 5143500"/>
              <a:gd name="connsiteX70" fmla="*/ 775486 w 9143999"/>
              <a:gd name="connsiteY70" fmla="*/ 4816471 h 5143500"/>
              <a:gd name="connsiteX71" fmla="*/ 725443 w 9143999"/>
              <a:gd name="connsiteY71" fmla="*/ 4802455 h 5143500"/>
              <a:gd name="connsiteX72" fmla="*/ 559834 w 9143999"/>
              <a:gd name="connsiteY72" fmla="*/ 4802455 h 5143500"/>
              <a:gd name="connsiteX73" fmla="*/ 529662 w 9143999"/>
              <a:gd name="connsiteY73" fmla="*/ 4807762 h 5143500"/>
              <a:gd name="connsiteX74" fmla="*/ 529594 w 9143999"/>
              <a:gd name="connsiteY74" fmla="*/ 4807805 h 5143500"/>
              <a:gd name="connsiteX75" fmla="*/ 528372 w 9143999"/>
              <a:gd name="connsiteY75" fmla="*/ 4808018 h 5143500"/>
              <a:gd name="connsiteX76" fmla="*/ 483586 w 9143999"/>
              <a:gd name="connsiteY76" fmla="*/ 4877877 h 5143500"/>
              <a:gd name="connsiteX77" fmla="*/ 526397 w 9143999"/>
              <a:gd name="connsiteY77" fmla="*/ 4947825 h 5143500"/>
              <a:gd name="connsiteX78" fmla="*/ 527142 w 9143999"/>
              <a:gd name="connsiteY78" fmla="*/ 4947947 h 5143500"/>
              <a:gd name="connsiteX79" fmla="*/ 527700 w 9143999"/>
              <a:gd name="connsiteY79" fmla="*/ 4948307 h 5143500"/>
              <a:gd name="connsiteX80" fmla="*/ 559257 w 9143999"/>
              <a:gd name="connsiteY80" fmla="*/ 4953533 h 5143500"/>
              <a:gd name="connsiteX81" fmla="*/ 617069 w 9143999"/>
              <a:gd name="connsiteY81" fmla="*/ 4941908 h 5143500"/>
              <a:gd name="connsiteX82" fmla="*/ 624337 w 9143999"/>
              <a:gd name="connsiteY82" fmla="*/ 4930284 h 5143500"/>
              <a:gd name="connsiteX83" fmla="*/ 624337 w 9143999"/>
              <a:gd name="connsiteY83" fmla="*/ 4824821 h 5143500"/>
              <a:gd name="connsiteX84" fmla="*/ 617069 w 9143999"/>
              <a:gd name="connsiteY84" fmla="*/ 4813204 h 5143500"/>
              <a:gd name="connsiteX85" fmla="*/ 559834 w 9143999"/>
              <a:gd name="connsiteY85" fmla="*/ 4802455 h 5143500"/>
              <a:gd name="connsiteX86" fmla="*/ 398011 w 9143999"/>
              <a:gd name="connsiteY86" fmla="*/ 4801292 h 5143500"/>
              <a:gd name="connsiteX87" fmla="*/ 395922 w 9143999"/>
              <a:gd name="connsiteY87" fmla="*/ 4801589 h 5143500"/>
              <a:gd name="connsiteX88" fmla="*/ 395863 w 9143999"/>
              <a:gd name="connsiteY88" fmla="*/ 4801582 h 5143500"/>
              <a:gd name="connsiteX89" fmla="*/ 331528 w 9143999"/>
              <a:gd name="connsiteY89" fmla="*/ 4853603 h 5143500"/>
              <a:gd name="connsiteX90" fmla="*/ 425688 w 9143999"/>
              <a:gd name="connsiteY90" fmla="*/ 4933656 h 5143500"/>
              <a:gd name="connsiteX91" fmla="*/ 423936 w 9143999"/>
              <a:gd name="connsiteY91" fmla="*/ 4944348 h 5143500"/>
              <a:gd name="connsiteX92" fmla="*/ 423645 w 9143999"/>
              <a:gd name="connsiteY92" fmla="*/ 4946089 h 5143500"/>
              <a:gd name="connsiteX93" fmla="*/ 428029 w 9143999"/>
              <a:gd name="connsiteY93" fmla="*/ 4950134 h 5143500"/>
              <a:gd name="connsiteX94" fmla="*/ 429440 w 9143999"/>
              <a:gd name="connsiteY94" fmla="*/ 4950134 h 5143500"/>
              <a:gd name="connsiteX95" fmla="*/ 429969 w 9143999"/>
              <a:gd name="connsiteY95" fmla="*/ 4950628 h 5143500"/>
              <a:gd name="connsiteX96" fmla="*/ 456121 w 9143999"/>
              <a:gd name="connsiteY96" fmla="*/ 4950628 h 5143500"/>
              <a:gd name="connsiteX97" fmla="*/ 463668 w 9143999"/>
              <a:gd name="connsiteY97" fmla="*/ 4944812 h 5143500"/>
              <a:gd name="connsiteX98" fmla="*/ 465995 w 9143999"/>
              <a:gd name="connsiteY98" fmla="*/ 4928255 h 5143500"/>
              <a:gd name="connsiteX99" fmla="*/ 372445 w 9143999"/>
              <a:gd name="connsiteY99" fmla="*/ 4850972 h 5143500"/>
              <a:gd name="connsiteX100" fmla="*/ 378874 w 9143999"/>
              <a:gd name="connsiteY100" fmla="*/ 4840371 h 5143500"/>
              <a:gd name="connsiteX101" fmla="*/ 395404 w 9143999"/>
              <a:gd name="connsiteY101" fmla="*/ 4836760 h 5143500"/>
              <a:gd name="connsiteX102" fmla="*/ 438848 w 9143999"/>
              <a:gd name="connsiteY102" fmla="*/ 4849557 h 5143500"/>
              <a:gd name="connsiteX103" fmla="*/ 443232 w 9143999"/>
              <a:gd name="connsiteY103" fmla="*/ 4850714 h 5143500"/>
              <a:gd name="connsiteX104" fmla="*/ 443815 w 9143999"/>
              <a:gd name="connsiteY104" fmla="*/ 4850347 h 5143500"/>
              <a:gd name="connsiteX105" fmla="*/ 445074 w 9143999"/>
              <a:gd name="connsiteY105" fmla="*/ 4850684 h 5143500"/>
              <a:gd name="connsiteX106" fmla="*/ 451467 w 9143999"/>
              <a:gd name="connsiteY106" fmla="*/ 4846616 h 5143500"/>
              <a:gd name="connsiteX107" fmla="*/ 460476 w 9143999"/>
              <a:gd name="connsiteY107" fmla="*/ 4827435 h 5143500"/>
              <a:gd name="connsiteX108" fmla="*/ 461639 w 9143999"/>
              <a:gd name="connsiteY108" fmla="*/ 4822502 h 5143500"/>
              <a:gd name="connsiteX109" fmla="*/ 458150 w 9143999"/>
              <a:gd name="connsiteY109" fmla="*/ 4816686 h 5143500"/>
              <a:gd name="connsiteX110" fmla="*/ 398011 w 9143999"/>
              <a:gd name="connsiteY110" fmla="*/ 4801292 h 5143500"/>
              <a:gd name="connsiteX111" fmla="*/ 1053743 w 9143999"/>
              <a:gd name="connsiteY111" fmla="*/ 4747249 h 5143500"/>
              <a:gd name="connsiteX112" fmla="*/ 994181 w 9143999"/>
              <a:gd name="connsiteY112" fmla="*/ 4808264 h 5143500"/>
              <a:gd name="connsiteX113" fmla="*/ 994181 w 9143999"/>
              <a:gd name="connsiteY113" fmla="*/ 4944812 h 5143500"/>
              <a:gd name="connsiteX114" fmla="*/ 999997 w 9143999"/>
              <a:gd name="connsiteY114" fmla="*/ 4950628 h 5143500"/>
              <a:gd name="connsiteX115" fmla="*/ 1025851 w 9143999"/>
              <a:gd name="connsiteY115" fmla="*/ 4950628 h 5143500"/>
              <a:gd name="connsiteX116" fmla="*/ 1026345 w 9143999"/>
              <a:gd name="connsiteY116" fmla="*/ 4950134 h 5143500"/>
              <a:gd name="connsiteX117" fmla="*/ 1027794 w 9143999"/>
              <a:gd name="connsiteY117" fmla="*/ 4950134 h 5143500"/>
              <a:gd name="connsiteX118" fmla="*/ 1033639 w 9143999"/>
              <a:gd name="connsiteY118" fmla="*/ 4944348 h 5143500"/>
              <a:gd name="connsiteX119" fmla="*/ 1033639 w 9143999"/>
              <a:gd name="connsiteY119" fmla="*/ 4837419 h 5143500"/>
              <a:gd name="connsiteX120" fmla="*/ 1070780 w 9143999"/>
              <a:gd name="connsiteY120" fmla="*/ 4837419 h 5143500"/>
              <a:gd name="connsiteX121" fmla="*/ 1076625 w 9143999"/>
              <a:gd name="connsiteY121" fmla="*/ 4831634 h 5143500"/>
              <a:gd name="connsiteX122" fmla="*/ 1076625 w 9143999"/>
              <a:gd name="connsiteY122" fmla="*/ 4811692 h 5143500"/>
              <a:gd name="connsiteX123" fmla="*/ 1070780 w 9143999"/>
              <a:gd name="connsiteY123" fmla="*/ 4805627 h 5143500"/>
              <a:gd name="connsiteX124" fmla="*/ 1068815 w 9143999"/>
              <a:gd name="connsiteY124" fmla="*/ 4805627 h 5143500"/>
              <a:gd name="connsiteX125" fmla="*/ 1068559 w 9143999"/>
              <a:gd name="connsiteY125" fmla="*/ 4805359 h 5143500"/>
              <a:gd name="connsiteX126" fmla="*/ 1033639 w 9143999"/>
              <a:gd name="connsiteY126" fmla="*/ 4805359 h 5143500"/>
              <a:gd name="connsiteX127" fmla="*/ 1033639 w 9143999"/>
              <a:gd name="connsiteY127" fmla="*/ 4802443 h 5143500"/>
              <a:gd name="connsiteX128" fmla="*/ 1056748 w 9143999"/>
              <a:gd name="connsiteY128" fmla="*/ 4778457 h 5143500"/>
              <a:gd name="connsiteX129" fmla="*/ 1071071 w 9143999"/>
              <a:gd name="connsiteY129" fmla="*/ 4779901 h 5143500"/>
              <a:gd name="connsiteX130" fmla="*/ 1076625 w 9143999"/>
              <a:gd name="connsiteY130" fmla="*/ 4774411 h 5143500"/>
              <a:gd name="connsiteX131" fmla="*/ 1079556 w 9143999"/>
              <a:gd name="connsiteY131" fmla="*/ 4759385 h 5143500"/>
              <a:gd name="connsiteX132" fmla="*/ 1080138 w 9143999"/>
              <a:gd name="connsiteY132" fmla="*/ 4755627 h 5143500"/>
              <a:gd name="connsiteX133" fmla="*/ 1074293 w 9143999"/>
              <a:gd name="connsiteY133" fmla="*/ 4749848 h 5143500"/>
              <a:gd name="connsiteX134" fmla="*/ 1072404 w 9143999"/>
              <a:gd name="connsiteY134" fmla="*/ 4749641 h 5143500"/>
              <a:gd name="connsiteX135" fmla="*/ 1072049 w 9143999"/>
              <a:gd name="connsiteY135" fmla="*/ 4749285 h 5143500"/>
              <a:gd name="connsiteX136" fmla="*/ 1053743 w 9143999"/>
              <a:gd name="connsiteY136" fmla="*/ 4747249 h 5143500"/>
              <a:gd name="connsiteX137" fmla="*/ 1115151 w 9143999"/>
              <a:gd name="connsiteY137" fmla="*/ 4747131 h 5143500"/>
              <a:gd name="connsiteX138" fmla="*/ 1095104 w 9143999"/>
              <a:gd name="connsiteY138" fmla="*/ 4767478 h 5143500"/>
              <a:gd name="connsiteX139" fmla="*/ 1116017 w 9143999"/>
              <a:gd name="connsiteY139" fmla="*/ 4787818 h 5143500"/>
              <a:gd name="connsiteX140" fmla="*/ 1136065 w 9143999"/>
              <a:gd name="connsiteY140" fmla="*/ 4767481 h 5143500"/>
              <a:gd name="connsiteX141" fmla="*/ 1115151 w 9143999"/>
              <a:gd name="connsiteY141" fmla="*/ 4747131 h 5143500"/>
              <a:gd name="connsiteX142" fmla="*/ 0 w 9143999"/>
              <a:gd name="connsiteY142" fmla="*/ 0 h 5143500"/>
              <a:gd name="connsiteX143" fmla="*/ 9143999 w 9143999"/>
              <a:gd name="connsiteY143" fmla="*/ 0 h 5143500"/>
              <a:gd name="connsiteX144" fmla="*/ 9143999 w 9143999"/>
              <a:gd name="connsiteY144" fmla="*/ 5143500 h 5143500"/>
              <a:gd name="connsiteX145" fmla="*/ 0 w 9143999"/>
              <a:gd name="connsiteY145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9143999" h="5143500">
                <a:moveTo>
                  <a:pt x="351363" y="4913481"/>
                </a:moveTo>
                <a:cubicBezTo>
                  <a:pt x="339456" y="4913486"/>
                  <a:pt x="331612" y="4921037"/>
                  <a:pt x="331613" y="4933530"/>
                </a:cubicBezTo>
                <a:cubicBezTo>
                  <a:pt x="331608" y="4945734"/>
                  <a:pt x="339456" y="4953580"/>
                  <a:pt x="352237" y="4953582"/>
                </a:cubicBezTo>
                <a:cubicBezTo>
                  <a:pt x="364153" y="4953577"/>
                  <a:pt x="371990" y="4945737"/>
                  <a:pt x="371987" y="4933533"/>
                </a:cubicBezTo>
                <a:cubicBezTo>
                  <a:pt x="371996" y="4921039"/>
                  <a:pt x="364153" y="4913482"/>
                  <a:pt x="351363" y="4913481"/>
                </a:cubicBezTo>
                <a:close/>
                <a:moveTo>
                  <a:pt x="892593" y="4837587"/>
                </a:moveTo>
                <a:lnTo>
                  <a:pt x="917846" y="4847631"/>
                </a:lnTo>
                <a:cubicBezTo>
                  <a:pt x="924091" y="4854457"/>
                  <a:pt x="927648" y="4864625"/>
                  <a:pt x="927648" y="4877990"/>
                </a:cubicBezTo>
                <a:cubicBezTo>
                  <a:pt x="927648" y="4891355"/>
                  <a:pt x="924091" y="4901524"/>
                  <a:pt x="918100" y="4908353"/>
                </a:cubicBezTo>
                <a:lnTo>
                  <a:pt x="894866" y="4918277"/>
                </a:lnTo>
                <a:lnTo>
                  <a:pt x="868933" y="4908080"/>
                </a:lnTo>
                <a:cubicBezTo>
                  <a:pt x="862645" y="4901288"/>
                  <a:pt x="859062" y="4891172"/>
                  <a:pt x="859062" y="4877877"/>
                </a:cubicBezTo>
                <a:cubicBezTo>
                  <a:pt x="859062" y="4864582"/>
                  <a:pt x="862645" y="4854468"/>
                  <a:pt x="868678" y="4847677"/>
                </a:cubicBezTo>
                <a:close/>
                <a:moveTo>
                  <a:pt x="559057" y="4837499"/>
                </a:moveTo>
                <a:lnTo>
                  <a:pt x="578336" y="4840021"/>
                </a:lnTo>
                <a:cubicBezTo>
                  <a:pt x="583309" y="4841465"/>
                  <a:pt x="585643" y="4843483"/>
                  <a:pt x="585643" y="4847817"/>
                </a:cubicBezTo>
                <a:lnTo>
                  <a:pt x="585643" y="4907937"/>
                </a:lnTo>
                <a:cubicBezTo>
                  <a:pt x="585643" y="4912270"/>
                  <a:pt x="583309" y="4914296"/>
                  <a:pt x="578336" y="4915741"/>
                </a:cubicBezTo>
                <a:lnTo>
                  <a:pt x="558605" y="4918322"/>
                </a:lnTo>
                <a:lnTo>
                  <a:pt x="534559" y="4909442"/>
                </a:lnTo>
                <a:cubicBezTo>
                  <a:pt x="527877" y="4902976"/>
                  <a:pt x="523519" y="4892806"/>
                  <a:pt x="523519" y="4877990"/>
                </a:cubicBezTo>
                <a:cubicBezTo>
                  <a:pt x="523519" y="4863173"/>
                  <a:pt x="527877" y="4853005"/>
                  <a:pt x="534559" y="4846542"/>
                </a:cubicBezTo>
                <a:close/>
                <a:moveTo>
                  <a:pt x="1101680" y="4805359"/>
                </a:moveTo>
                <a:cubicBezTo>
                  <a:pt x="1098192" y="4805359"/>
                  <a:pt x="1095864" y="4807677"/>
                  <a:pt x="1095864" y="4811167"/>
                </a:cubicBezTo>
                <a:lnTo>
                  <a:pt x="1095864" y="4944812"/>
                </a:lnTo>
                <a:cubicBezTo>
                  <a:pt x="1095864" y="4948301"/>
                  <a:pt x="1098192" y="4950628"/>
                  <a:pt x="1101680" y="4950628"/>
                </a:cubicBezTo>
                <a:lnTo>
                  <a:pt x="1127823" y="4950628"/>
                </a:lnTo>
                <a:lnTo>
                  <a:pt x="1128318" y="4950134"/>
                </a:lnTo>
                <a:lnTo>
                  <a:pt x="1130431" y="4950134"/>
                </a:lnTo>
                <a:cubicBezTo>
                  <a:pt x="1133944" y="4950134"/>
                  <a:pt x="1136285" y="4947819"/>
                  <a:pt x="1136285" y="4944348"/>
                </a:cubicBezTo>
                <a:lnTo>
                  <a:pt x="1136285" y="4811405"/>
                </a:lnTo>
                <a:cubicBezTo>
                  <a:pt x="1136285" y="4807934"/>
                  <a:pt x="1133944" y="4805627"/>
                  <a:pt x="1130431" y="4805627"/>
                </a:cubicBezTo>
                <a:lnTo>
                  <a:pt x="1128092" y="4805627"/>
                </a:lnTo>
                <a:lnTo>
                  <a:pt x="1127823" y="4805359"/>
                </a:lnTo>
                <a:close/>
                <a:moveTo>
                  <a:pt x="891920" y="4802455"/>
                </a:moveTo>
                <a:cubicBezTo>
                  <a:pt x="848337" y="4802455"/>
                  <a:pt x="819859" y="4834118"/>
                  <a:pt x="819859" y="4877990"/>
                </a:cubicBezTo>
                <a:cubicBezTo>
                  <a:pt x="819859" y="4921862"/>
                  <a:pt x="848337" y="4953533"/>
                  <a:pt x="893949" y="4953533"/>
                </a:cubicBezTo>
                <a:cubicBezTo>
                  <a:pt x="904845" y="4953533"/>
                  <a:pt x="914796" y="4951553"/>
                  <a:pt x="923593" y="4947899"/>
                </a:cubicBezTo>
                <a:lnTo>
                  <a:pt x="924071" y="4947569"/>
                </a:lnTo>
                <a:lnTo>
                  <a:pt x="924870" y="4947419"/>
                </a:lnTo>
                <a:cubicBezTo>
                  <a:pt x="951435" y="4936512"/>
                  <a:pt x="967553" y="4910608"/>
                  <a:pt x="967553" y="4877877"/>
                </a:cubicBezTo>
                <a:cubicBezTo>
                  <a:pt x="967553" y="4845146"/>
                  <a:pt x="951435" y="4819246"/>
                  <a:pt x="924008" y="4808342"/>
                </a:cubicBezTo>
                <a:lnTo>
                  <a:pt x="922787" y="4808121"/>
                </a:lnTo>
                <a:lnTo>
                  <a:pt x="922737" y="4808088"/>
                </a:lnTo>
                <a:cubicBezTo>
                  <a:pt x="913654" y="4804434"/>
                  <a:pt x="903323" y="4802455"/>
                  <a:pt x="891920" y="4802455"/>
                </a:cubicBezTo>
                <a:close/>
                <a:moveTo>
                  <a:pt x="725443" y="4802455"/>
                </a:moveTo>
                <a:cubicBezTo>
                  <a:pt x="708301" y="4802455"/>
                  <a:pt x="688255" y="4805359"/>
                  <a:pt x="667045" y="4812907"/>
                </a:cubicBezTo>
                <a:lnTo>
                  <a:pt x="666933" y="4813086"/>
                </a:lnTo>
                <a:lnTo>
                  <a:pt x="666650" y="4813136"/>
                </a:lnTo>
                <a:cubicBezTo>
                  <a:pt x="662556" y="4814581"/>
                  <a:pt x="659335" y="4818052"/>
                  <a:pt x="659335" y="4824699"/>
                </a:cubicBezTo>
                <a:lnTo>
                  <a:pt x="659335" y="4944348"/>
                </a:lnTo>
                <a:lnTo>
                  <a:pt x="659777" y="4944785"/>
                </a:lnTo>
                <a:lnTo>
                  <a:pt x="659777" y="4944812"/>
                </a:lnTo>
                <a:cubicBezTo>
                  <a:pt x="659777" y="4948301"/>
                  <a:pt x="662103" y="4950628"/>
                  <a:pt x="665593" y="4950628"/>
                </a:cubicBezTo>
                <a:lnTo>
                  <a:pt x="691736" y="4950628"/>
                </a:lnTo>
                <a:cubicBezTo>
                  <a:pt x="695225" y="4950628"/>
                  <a:pt x="697552" y="4948301"/>
                  <a:pt x="697552" y="4944812"/>
                </a:cubicBezTo>
                <a:lnTo>
                  <a:pt x="697552" y="4847194"/>
                </a:lnTo>
                <a:lnTo>
                  <a:pt x="704448" y="4839717"/>
                </a:lnTo>
                <a:lnTo>
                  <a:pt x="726010" y="4837419"/>
                </a:lnTo>
                <a:lnTo>
                  <a:pt x="746013" y="4843168"/>
                </a:lnTo>
                <a:lnTo>
                  <a:pt x="754202" y="4862009"/>
                </a:lnTo>
                <a:lnTo>
                  <a:pt x="754202" y="4944812"/>
                </a:lnTo>
                <a:cubicBezTo>
                  <a:pt x="754202" y="4948301"/>
                  <a:pt x="756528" y="4950628"/>
                  <a:pt x="760018" y="4950628"/>
                </a:cubicBezTo>
                <a:lnTo>
                  <a:pt x="786160" y="4950628"/>
                </a:lnTo>
                <a:cubicBezTo>
                  <a:pt x="789650" y="4950628"/>
                  <a:pt x="791976" y="4948301"/>
                  <a:pt x="791976" y="4944812"/>
                </a:cubicBezTo>
                <a:lnTo>
                  <a:pt x="791976" y="4944762"/>
                </a:lnTo>
                <a:lnTo>
                  <a:pt x="792395" y="4944348"/>
                </a:lnTo>
                <a:lnTo>
                  <a:pt x="792395" y="4857065"/>
                </a:lnTo>
                <a:cubicBezTo>
                  <a:pt x="792395" y="4839438"/>
                  <a:pt x="786911" y="4825856"/>
                  <a:pt x="775798" y="4816682"/>
                </a:cubicBezTo>
                <a:lnTo>
                  <a:pt x="775543" y="4816611"/>
                </a:lnTo>
                <a:lnTo>
                  <a:pt x="775486" y="4816471"/>
                </a:lnTo>
                <a:cubicBezTo>
                  <a:pt x="764445" y="4807248"/>
                  <a:pt x="747812" y="4802455"/>
                  <a:pt x="725443" y="4802455"/>
                </a:cubicBezTo>
                <a:close/>
                <a:moveTo>
                  <a:pt x="559834" y="4802455"/>
                </a:moveTo>
                <a:cubicBezTo>
                  <a:pt x="548868" y="4802455"/>
                  <a:pt x="538719" y="4804289"/>
                  <a:pt x="529662" y="4807762"/>
                </a:cubicBezTo>
                <a:lnTo>
                  <a:pt x="529594" y="4807805"/>
                </a:lnTo>
                <a:lnTo>
                  <a:pt x="528372" y="4808018"/>
                </a:lnTo>
                <a:cubicBezTo>
                  <a:pt x="501027" y="4818381"/>
                  <a:pt x="483586" y="4843416"/>
                  <a:pt x="483586" y="4877877"/>
                </a:cubicBezTo>
                <a:cubicBezTo>
                  <a:pt x="483586" y="4912775"/>
                  <a:pt x="498720" y="4937596"/>
                  <a:pt x="526397" y="4947825"/>
                </a:cubicBezTo>
                <a:lnTo>
                  <a:pt x="527142" y="4947947"/>
                </a:lnTo>
                <a:lnTo>
                  <a:pt x="527700" y="4948307"/>
                </a:lnTo>
                <a:cubicBezTo>
                  <a:pt x="536866" y="4951735"/>
                  <a:pt x="547417" y="4953533"/>
                  <a:pt x="559257" y="4953533"/>
                </a:cubicBezTo>
                <a:cubicBezTo>
                  <a:pt x="578428" y="4953533"/>
                  <a:pt x="597022" y="4950331"/>
                  <a:pt x="617069" y="4941908"/>
                </a:cubicBezTo>
                <a:cubicBezTo>
                  <a:pt x="621722" y="4939879"/>
                  <a:pt x="624337" y="4936678"/>
                  <a:pt x="624337" y="4930284"/>
                </a:cubicBezTo>
                <a:lnTo>
                  <a:pt x="624337" y="4824821"/>
                </a:lnTo>
                <a:cubicBezTo>
                  <a:pt x="624337" y="4818138"/>
                  <a:pt x="621722" y="4814946"/>
                  <a:pt x="617069" y="4813204"/>
                </a:cubicBezTo>
                <a:cubicBezTo>
                  <a:pt x="597898" y="4805936"/>
                  <a:pt x="579880" y="4802455"/>
                  <a:pt x="559834" y="4802455"/>
                </a:cubicBezTo>
                <a:close/>
                <a:moveTo>
                  <a:pt x="398011" y="4801292"/>
                </a:moveTo>
                <a:lnTo>
                  <a:pt x="395922" y="4801589"/>
                </a:lnTo>
                <a:lnTo>
                  <a:pt x="395863" y="4801582"/>
                </a:lnTo>
                <a:cubicBezTo>
                  <a:pt x="356679" y="4801582"/>
                  <a:pt x="331528" y="4822385"/>
                  <a:pt x="331528" y="4853603"/>
                </a:cubicBezTo>
                <a:cubicBezTo>
                  <a:pt x="331528" y="4914871"/>
                  <a:pt x="425688" y="4891154"/>
                  <a:pt x="425688" y="4933656"/>
                </a:cubicBezTo>
                <a:cubicBezTo>
                  <a:pt x="425688" y="4937989"/>
                  <a:pt x="425106" y="4940590"/>
                  <a:pt x="423936" y="4944348"/>
                </a:cubicBezTo>
                <a:cubicBezTo>
                  <a:pt x="423645" y="4944931"/>
                  <a:pt x="423645" y="4945505"/>
                  <a:pt x="423645" y="4946089"/>
                </a:cubicBezTo>
                <a:cubicBezTo>
                  <a:pt x="423645" y="4948394"/>
                  <a:pt x="425106" y="4950134"/>
                  <a:pt x="428029" y="4950134"/>
                </a:cubicBezTo>
                <a:lnTo>
                  <a:pt x="429440" y="4950134"/>
                </a:lnTo>
                <a:lnTo>
                  <a:pt x="429969" y="4950628"/>
                </a:lnTo>
                <a:lnTo>
                  <a:pt x="456121" y="4950628"/>
                </a:lnTo>
                <a:cubicBezTo>
                  <a:pt x="460476" y="4950628"/>
                  <a:pt x="462216" y="4949176"/>
                  <a:pt x="463668" y="4944812"/>
                </a:cubicBezTo>
                <a:cubicBezTo>
                  <a:pt x="465418" y="4939879"/>
                  <a:pt x="465995" y="4933196"/>
                  <a:pt x="465995" y="4928255"/>
                </a:cubicBezTo>
                <a:cubicBezTo>
                  <a:pt x="465995" y="4862299"/>
                  <a:pt x="372445" y="4878177"/>
                  <a:pt x="372445" y="4850972"/>
                </a:cubicBezTo>
                <a:cubicBezTo>
                  <a:pt x="372445" y="4846523"/>
                  <a:pt x="374698" y="4842891"/>
                  <a:pt x="378874" y="4840371"/>
                </a:cubicBezTo>
                <a:lnTo>
                  <a:pt x="395404" y="4836760"/>
                </a:lnTo>
                <a:lnTo>
                  <a:pt x="438848" y="4849557"/>
                </a:lnTo>
                <a:cubicBezTo>
                  <a:pt x="440310" y="4850418"/>
                  <a:pt x="441771" y="4850714"/>
                  <a:pt x="443232" y="4850714"/>
                </a:cubicBezTo>
                <a:lnTo>
                  <a:pt x="443815" y="4850347"/>
                </a:lnTo>
                <a:lnTo>
                  <a:pt x="445074" y="4850684"/>
                </a:lnTo>
                <a:cubicBezTo>
                  <a:pt x="447689" y="4850684"/>
                  <a:pt x="450305" y="4849231"/>
                  <a:pt x="451467" y="4846616"/>
                </a:cubicBezTo>
                <a:lnTo>
                  <a:pt x="460476" y="4827435"/>
                </a:lnTo>
                <a:cubicBezTo>
                  <a:pt x="461317" y="4825652"/>
                  <a:pt x="461639" y="4823954"/>
                  <a:pt x="461639" y="4822502"/>
                </a:cubicBezTo>
                <a:cubicBezTo>
                  <a:pt x="461639" y="4820176"/>
                  <a:pt x="460485" y="4817858"/>
                  <a:pt x="458150" y="4816686"/>
                </a:cubicBezTo>
                <a:cubicBezTo>
                  <a:pt x="440141" y="4806226"/>
                  <a:pt x="418635" y="4801292"/>
                  <a:pt x="398011" y="4801292"/>
                </a:cubicBezTo>
                <a:close/>
                <a:moveTo>
                  <a:pt x="1053743" y="4747249"/>
                </a:moveTo>
                <a:cubicBezTo>
                  <a:pt x="1017717" y="4747249"/>
                  <a:pt x="994181" y="4766420"/>
                  <a:pt x="994181" y="4808264"/>
                </a:cubicBezTo>
                <a:lnTo>
                  <a:pt x="994181" y="4944812"/>
                </a:lnTo>
                <a:cubicBezTo>
                  <a:pt x="994181" y="4948301"/>
                  <a:pt x="996508" y="4950628"/>
                  <a:pt x="999997" y="4950628"/>
                </a:cubicBezTo>
                <a:lnTo>
                  <a:pt x="1025851" y="4950628"/>
                </a:lnTo>
                <a:lnTo>
                  <a:pt x="1026345" y="4950134"/>
                </a:lnTo>
                <a:lnTo>
                  <a:pt x="1027794" y="4950134"/>
                </a:lnTo>
                <a:cubicBezTo>
                  <a:pt x="1031306" y="4950134"/>
                  <a:pt x="1033639" y="4947819"/>
                  <a:pt x="1033639" y="4944348"/>
                </a:cubicBezTo>
                <a:lnTo>
                  <a:pt x="1033639" y="4837419"/>
                </a:lnTo>
                <a:lnTo>
                  <a:pt x="1070780" y="4837419"/>
                </a:lnTo>
                <a:cubicBezTo>
                  <a:pt x="1074584" y="4837419"/>
                  <a:pt x="1076625" y="4835105"/>
                  <a:pt x="1076625" y="4831634"/>
                </a:cubicBezTo>
                <a:lnTo>
                  <a:pt x="1076625" y="4811692"/>
                </a:lnTo>
                <a:cubicBezTo>
                  <a:pt x="1076625" y="4807934"/>
                  <a:pt x="1074584" y="4805627"/>
                  <a:pt x="1070780" y="4805627"/>
                </a:cubicBezTo>
                <a:lnTo>
                  <a:pt x="1068815" y="4805627"/>
                </a:lnTo>
                <a:lnTo>
                  <a:pt x="1068559" y="4805359"/>
                </a:lnTo>
                <a:lnTo>
                  <a:pt x="1033639" y="4805359"/>
                </a:lnTo>
                <a:lnTo>
                  <a:pt x="1033639" y="4802443"/>
                </a:lnTo>
                <a:cubicBezTo>
                  <a:pt x="1033639" y="4786548"/>
                  <a:pt x="1040663" y="4778457"/>
                  <a:pt x="1056748" y="4778457"/>
                </a:cubicBezTo>
                <a:cubicBezTo>
                  <a:pt x="1062593" y="4778457"/>
                  <a:pt x="1068892" y="4779901"/>
                  <a:pt x="1071071" y="4779901"/>
                </a:cubicBezTo>
                <a:cubicBezTo>
                  <a:pt x="1074584" y="4779901"/>
                  <a:pt x="1076045" y="4777882"/>
                  <a:pt x="1076625" y="4774411"/>
                </a:cubicBezTo>
                <a:lnTo>
                  <a:pt x="1079556" y="4759385"/>
                </a:lnTo>
                <a:cubicBezTo>
                  <a:pt x="1079813" y="4758050"/>
                  <a:pt x="1080138" y="4756876"/>
                  <a:pt x="1080138" y="4755627"/>
                </a:cubicBezTo>
                <a:cubicBezTo>
                  <a:pt x="1080138" y="4752417"/>
                  <a:pt x="1078386" y="4750711"/>
                  <a:pt x="1074293" y="4749848"/>
                </a:cubicBezTo>
                <a:lnTo>
                  <a:pt x="1072404" y="4749641"/>
                </a:lnTo>
                <a:lnTo>
                  <a:pt x="1072049" y="4749285"/>
                </a:lnTo>
                <a:cubicBezTo>
                  <a:pt x="1066232" y="4747834"/>
                  <a:pt x="1059941" y="4747249"/>
                  <a:pt x="1053743" y="4747249"/>
                </a:cubicBezTo>
                <a:close/>
                <a:moveTo>
                  <a:pt x="1115151" y="4747131"/>
                </a:moveTo>
                <a:cubicBezTo>
                  <a:pt x="1102947" y="4747139"/>
                  <a:pt x="1095102" y="4754688"/>
                  <a:pt x="1095104" y="4767478"/>
                </a:cubicBezTo>
                <a:cubicBezTo>
                  <a:pt x="1095101" y="4779971"/>
                  <a:pt x="1102947" y="4787811"/>
                  <a:pt x="1116017" y="4787818"/>
                </a:cubicBezTo>
                <a:cubicBezTo>
                  <a:pt x="1127933" y="4787817"/>
                  <a:pt x="1136070" y="4779974"/>
                  <a:pt x="1136065" y="4767481"/>
                </a:cubicBezTo>
                <a:cubicBezTo>
                  <a:pt x="1136070" y="4754690"/>
                  <a:pt x="1127933" y="4747137"/>
                  <a:pt x="1115151" y="4747131"/>
                </a:cubicBezTo>
                <a:close/>
                <a:moveTo>
                  <a:pt x="0" y="0"/>
                </a:moveTo>
                <a:lnTo>
                  <a:pt x="9143999" y="0"/>
                </a:lnTo>
                <a:lnTo>
                  <a:pt x="9143999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0B90B88F-38E1-44C8-9D6F-1A9BFFE001D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83918" y="2186523"/>
            <a:ext cx="3712306" cy="1049438"/>
          </a:xfrm>
        </p:spPr>
        <p:txBody>
          <a:bodyPr anchor="t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3600" b="0" i="1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Georgia" panose="02040502050405020303" pitchFamily="18" charset="0"/>
              </a:defRPr>
            </a:lvl1pPr>
            <a:lvl2pPr marL="0" indent="0" algn="l">
              <a:lnSpc>
                <a:spcPct val="90000"/>
              </a:lnSpc>
              <a:buFont typeface="Arial" panose="020B0604020202020204" pitchFamily="34" charset="0"/>
              <a:buNone/>
              <a:defRPr lang="en-US" sz="3600" b="0" i="1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3pPr>
            <a:lvl4pPr marL="684000" indent="0">
              <a:buFont typeface="Arial" panose="020B0604020202020204" pitchFamily="34" charset="0"/>
              <a:buNone/>
              <a:defRPr/>
            </a:lvl4pPr>
          </a:lstStyle>
          <a:p>
            <a:pPr marL="571500" lvl="0" indent="-571500" algn="l" defTabSz="685800" rtl="0" eaLnBrk="1" latinLnBrk="0" hangingPunct="1">
              <a:lnSpc>
                <a:spcPct val="90000"/>
              </a:lnSpc>
              <a:spcBef>
                <a:spcPts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9F6585BF-F3F3-4500-9CFA-EF0D9041ED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83918" y="3296919"/>
            <a:ext cx="3712306" cy="532899"/>
          </a:xfrm>
        </p:spPr>
        <p:txBody>
          <a:bodyPr anchor="t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1400" b="0" i="0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1pPr>
            <a:lvl2pPr marL="226800" indent="0" algn="l">
              <a:lnSpc>
                <a:spcPct val="90000"/>
              </a:lnSpc>
              <a:buFont typeface="Arial" panose="020B0604020202020204" pitchFamily="34" charset="0"/>
              <a:buNone/>
              <a:defRPr lang="en-US" sz="1400" b="0" i="0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400" b="0" i="0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marL="285750" lvl="0" indent="-285750" algn="l" defTabSz="685800" rtl="0" eaLnBrk="1" latinLnBrk="0" hangingPunct="1">
              <a:lnSpc>
                <a:spcPct val="100000"/>
              </a:lnSpc>
              <a:spcBef>
                <a:spcPts val="100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FB220A98-FE22-4FE9-AB26-E269403DC28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083918" y="1344695"/>
            <a:ext cx="3712306" cy="704959"/>
          </a:xfrm>
        </p:spPr>
        <p:txBody>
          <a:bodyPr anchor="b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2200" b="0" i="0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1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Forme libre : forme 9">
            <a:extLst>
              <a:ext uri="{FF2B5EF4-FFF2-40B4-BE49-F238E27FC236}">
                <a16:creationId xmlns:a16="http://schemas.microsoft.com/office/drawing/2014/main" id="{F4B8DA8B-2C07-4FC6-911D-D340BE461554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6" name="Graphique 7">
            <a:extLst>
              <a:ext uri="{FF2B5EF4-FFF2-40B4-BE49-F238E27FC236}">
                <a16:creationId xmlns:a16="http://schemas.microsoft.com/office/drawing/2014/main" id="{2473C403-3091-45DA-8311-8B80BACBDD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27" name="Forme libre : forme 9">
              <a:extLst>
                <a:ext uri="{FF2B5EF4-FFF2-40B4-BE49-F238E27FC236}">
                  <a16:creationId xmlns:a16="http://schemas.microsoft.com/office/drawing/2014/main" id="{9A66E28E-1ED8-413A-86AB-392723C99535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8" name="Forme libre : forme 10">
              <a:extLst>
                <a:ext uri="{FF2B5EF4-FFF2-40B4-BE49-F238E27FC236}">
                  <a16:creationId xmlns:a16="http://schemas.microsoft.com/office/drawing/2014/main" id="{332EEDE0-E68F-49D3-A74F-33347ECF61BC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29" name="Forme libre : forme 11">
              <a:extLst>
                <a:ext uri="{FF2B5EF4-FFF2-40B4-BE49-F238E27FC236}">
                  <a16:creationId xmlns:a16="http://schemas.microsoft.com/office/drawing/2014/main" id="{3EA6B076-5413-42E1-95D1-72C23C1D4D5B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0751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next t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C5F3432-6FAD-4E94-8F10-E3A9F64580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4572000" cy="5143500"/>
          </a:xfrm>
          <a:custGeom>
            <a:avLst/>
            <a:gdLst>
              <a:gd name="connsiteX0" fmla="*/ 351364 w 4572000"/>
              <a:gd name="connsiteY0" fmla="*/ 4913481 h 5143500"/>
              <a:gd name="connsiteX1" fmla="*/ 331614 w 4572000"/>
              <a:gd name="connsiteY1" fmla="*/ 4933530 h 5143500"/>
              <a:gd name="connsiteX2" fmla="*/ 352238 w 4572000"/>
              <a:gd name="connsiteY2" fmla="*/ 4953582 h 5143500"/>
              <a:gd name="connsiteX3" fmla="*/ 371988 w 4572000"/>
              <a:gd name="connsiteY3" fmla="*/ 4933533 h 5143500"/>
              <a:gd name="connsiteX4" fmla="*/ 351364 w 4572000"/>
              <a:gd name="connsiteY4" fmla="*/ 4913481 h 5143500"/>
              <a:gd name="connsiteX5" fmla="*/ 892594 w 4572000"/>
              <a:gd name="connsiteY5" fmla="*/ 4837587 h 5143500"/>
              <a:gd name="connsiteX6" fmla="*/ 917847 w 4572000"/>
              <a:gd name="connsiteY6" fmla="*/ 4847631 h 5143500"/>
              <a:gd name="connsiteX7" fmla="*/ 927649 w 4572000"/>
              <a:gd name="connsiteY7" fmla="*/ 4877990 h 5143500"/>
              <a:gd name="connsiteX8" fmla="*/ 918101 w 4572000"/>
              <a:gd name="connsiteY8" fmla="*/ 4908353 h 5143500"/>
              <a:gd name="connsiteX9" fmla="*/ 894867 w 4572000"/>
              <a:gd name="connsiteY9" fmla="*/ 4918277 h 5143500"/>
              <a:gd name="connsiteX10" fmla="*/ 868934 w 4572000"/>
              <a:gd name="connsiteY10" fmla="*/ 4908080 h 5143500"/>
              <a:gd name="connsiteX11" fmla="*/ 859063 w 4572000"/>
              <a:gd name="connsiteY11" fmla="*/ 4877877 h 5143500"/>
              <a:gd name="connsiteX12" fmla="*/ 868679 w 4572000"/>
              <a:gd name="connsiteY12" fmla="*/ 4847677 h 5143500"/>
              <a:gd name="connsiteX13" fmla="*/ 559058 w 4572000"/>
              <a:gd name="connsiteY13" fmla="*/ 4837499 h 5143500"/>
              <a:gd name="connsiteX14" fmla="*/ 578337 w 4572000"/>
              <a:gd name="connsiteY14" fmla="*/ 4840021 h 5143500"/>
              <a:gd name="connsiteX15" fmla="*/ 585644 w 4572000"/>
              <a:gd name="connsiteY15" fmla="*/ 4847817 h 5143500"/>
              <a:gd name="connsiteX16" fmla="*/ 585644 w 4572000"/>
              <a:gd name="connsiteY16" fmla="*/ 4907937 h 5143500"/>
              <a:gd name="connsiteX17" fmla="*/ 578337 w 4572000"/>
              <a:gd name="connsiteY17" fmla="*/ 4915741 h 5143500"/>
              <a:gd name="connsiteX18" fmla="*/ 558606 w 4572000"/>
              <a:gd name="connsiteY18" fmla="*/ 4918322 h 5143500"/>
              <a:gd name="connsiteX19" fmla="*/ 534560 w 4572000"/>
              <a:gd name="connsiteY19" fmla="*/ 4909442 h 5143500"/>
              <a:gd name="connsiteX20" fmla="*/ 523520 w 4572000"/>
              <a:gd name="connsiteY20" fmla="*/ 4877990 h 5143500"/>
              <a:gd name="connsiteX21" fmla="*/ 534560 w 4572000"/>
              <a:gd name="connsiteY21" fmla="*/ 4846542 h 5143500"/>
              <a:gd name="connsiteX22" fmla="*/ 1101681 w 4572000"/>
              <a:gd name="connsiteY22" fmla="*/ 4805359 h 5143500"/>
              <a:gd name="connsiteX23" fmla="*/ 1095865 w 4572000"/>
              <a:gd name="connsiteY23" fmla="*/ 4811167 h 5143500"/>
              <a:gd name="connsiteX24" fmla="*/ 1095865 w 4572000"/>
              <a:gd name="connsiteY24" fmla="*/ 4944812 h 5143500"/>
              <a:gd name="connsiteX25" fmla="*/ 1101681 w 4572000"/>
              <a:gd name="connsiteY25" fmla="*/ 4950628 h 5143500"/>
              <a:gd name="connsiteX26" fmla="*/ 1127824 w 4572000"/>
              <a:gd name="connsiteY26" fmla="*/ 4950628 h 5143500"/>
              <a:gd name="connsiteX27" fmla="*/ 1128318 w 4572000"/>
              <a:gd name="connsiteY27" fmla="*/ 4950134 h 5143500"/>
              <a:gd name="connsiteX28" fmla="*/ 1130432 w 4572000"/>
              <a:gd name="connsiteY28" fmla="*/ 4950134 h 5143500"/>
              <a:gd name="connsiteX29" fmla="*/ 1136286 w 4572000"/>
              <a:gd name="connsiteY29" fmla="*/ 4944348 h 5143500"/>
              <a:gd name="connsiteX30" fmla="*/ 1136286 w 4572000"/>
              <a:gd name="connsiteY30" fmla="*/ 4811405 h 5143500"/>
              <a:gd name="connsiteX31" fmla="*/ 1130432 w 4572000"/>
              <a:gd name="connsiteY31" fmla="*/ 4805627 h 5143500"/>
              <a:gd name="connsiteX32" fmla="*/ 1128093 w 4572000"/>
              <a:gd name="connsiteY32" fmla="*/ 4805627 h 5143500"/>
              <a:gd name="connsiteX33" fmla="*/ 1127824 w 4572000"/>
              <a:gd name="connsiteY33" fmla="*/ 4805359 h 5143500"/>
              <a:gd name="connsiteX34" fmla="*/ 891921 w 4572000"/>
              <a:gd name="connsiteY34" fmla="*/ 4802455 h 5143500"/>
              <a:gd name="connsiteX35" fmla="*/ 819860 w 4572000"/>
              <a:gd name="connsiteY35" fmla="*/ 4877990 h 5143500"/>
              <a:gd name="connsiteX36" fmla="*/ 893950 w 4572000"/>
              <a:gd name="connsiteY36" fmla="*/ 4953533 h 5143500"/>
              <a:gd name="connsiteX37" fmla="*/ 923594 w 4572000"/>
              <a:gd name="connsiteY37" fmla="*/ 4947899 h 5143500"/>
              <a:gd name="connsiteX38" fmla="*/ 924072 w 4572000"/>
              <a:gd name="connsiteY38" fmla="*/ 4947569 h 5143500"/>
              <a:gd name="connsiteX39" fmla="*/ 924870 w 4572000"/>
              <a:gd name="connsiteY39" fmla="*/ 4947419 h 5143500"/>
              <a:gd name="connsiteX40" fmla="*/ 967554 w 4572000"/>
              <a:gd name="connsiteY40" fmla="*/ 4877877 h 5143500"/>
              <a:gd name="connsiteX41" fmla="*/ 924009 w 4572000"/>
              <a:gd name="connsiteY41" fmla="*/ 4808342 h 5143500"/>
              <a:gd name="connsiteX42" fmla="*/ 922788 w 4572000"/>
              <a:gd name="connsiteY42" fmla="*/ 4808122 h 5143500"/>
              <a:gd name="connsiteX43" fmla="*/ 922738 w 4572000"/>
              <a:gd name="connsiteY43" fmla="*/ 4808088 h 5143500"/>
              <a:gd name="connsiteX44" fmla="*/ 891921 w 4572000"/>
              <a:gd name="connsiteY44" fmla="*/ 4802455 h 5143500"/>
              <a:gd name="connsiteX45" fmla="*/ 725444 w 4572000"/>
              <a:gd name="connsiteY45" fmla="*/ 4802455 h 5143500"/>
              <a:gd name="connsiteX46" fmla="*/ 667046 w 4572000"/>
              <a:gd name="connsiteY46" fmla="*/ 4812907 h 5143500"/>
              <a:gd name="connsiteX47" fmla="*/ 666934 w 4572000"/>
              <a:gd name="connsiteY47" fmla="*/ 4813086 h 5143500"/>
              <a:gd name="connsiteX48" fmla="*/ 666651 w 4572000"/>
              <a:gd name="connsiteY48" fmla="*/ 4813136 h 5143500"/>
              <a:gd name="connsiteX49" fmla="*/ 659335 w 4572000"/>
              <a:gd name="connsiteY49" fmla="*/ 4824699 h 5143500"/>
              <a:gd name="connsiteX50" fmla="*/ 659335 w 4572000"/>
              <a:gd name="connsiteY50" fmla="*/ 4944348 h 5143500"/>
              <a:gd name="connsiteX51" fmla="*/ 659778 w 4572000"/>
              <a:gd name="connsiteY51" fmla="*/ 4944785 h 5143500"/>
              <a:gd name="connsiteX52" fmla="*/ 659778 w 4572000"/>
              <a:gd name="connsiteY52" fmla="*/ 4944812 h 5143500"/>
              <a:gd name="connsiteX53" fmla="*/ 665594 w 4572000"/>
              <a:gd name="connsiteY53" fmla="*/ 4950628 h 5143500"/>
              <a:gd name="connsiteX54" fmla="*/ 691737 w 4572000"/>
              <a:gd name="connsiteY54" fmla="*/ 4950628 h 5143500"/>
              <a:gd name="connsiteX55" fmla="*/ 697553 w 4572000"/>
              <a:gd name="connsiteY55" fmla="*/ 4944812 h 5143500"/>
              <a:gd name="connsiteX56" fmla="*/ 697553 w 4572000"/>
              <a:gd name="connsiteY56" fmla="*/ 4847194 h 5143500"/>
              <a:gd name="connsiteX57" fmla="*/ 704449 w 4572000"/>
              <a:gd name="connsiteY57" fmla="*/ 4839717 h 5143500"/>
              <a:gd name="connsiteX58" fmla="*/ 726010 w 4572000"/>
              <a:gd name="connsiteY58" fmla="*/ 4837419 h 5143500"/>
              <a:gd name="connsiteX59" fmla="*/ 746014 w 4572000"/>
              <a:gd name="connsiteY59" fmla="*/ 4843168 h 5143500"/>
              <a:gd name="connsiteX60" fmla="*/ 754203 w 4572000"/>
              <a:gd name="connsiteY60" fmla="*/ 4862009 h 5143500"/>
              <a:gd name="connsiteX61" fmla="*/ 754203 w 4572000"/>
              <a:gd name="connsiteY61" fmla="*/ 4944812 h 5143500"/>
              <a:gd name="connsiteX62" fmla="*/ 760019 w 4572000"/>
              <a:gd name="connsiteY62" fmla="*/ 4950628 h 5143500"/>
              <a:gd name="connsiteX63" fmla="*/ 786161 w 4572000"/>
              <a:gd name="connsiteY63" fmla="*/ 4950628 h 5143500"/>
              <a:gd name="connsiteX64" fmla="*/ 791977 w 4572000"/>
              <a:gd name="connsiteY64" fmla="*/ 4944812 h 5143500"/>
              <a:gd name="connsiteX65" fmla="*/ 791977 w 4572000"/>
              <a:gd name="connsiteY65" fmla="*/ 4944762 h 5143500"/>
              <a:gd name="connsiteX66" fmla="*/ 792396 w 4572000"/>
              <a:gd name="connsiteY66" fmla="*/ 4944348 h 5143500"/>
              <a:gd name="connsiteX67" fmla="*/ 792396 w 4572000"/>
              <a:gd name="connsiteY67" fmla="*/ 4857065 h 5143500"/>
              <a:gd name="connsiteX68" fmla="*/ 775798 w 4572000"/>
              <a:gd name="connsiteY68" fmla="*/ 4816682 h 5143500"/>
              <a:gd name="connsiteX69" fmla="*/ 775550 w 4572000"/>
              <a:gd name="connsiteY69" fmla="*/ 4816558 h 5143500"/>
              <a:gd name="connsiteX70" fmla="*/ 775487 w 4572000"/>
              <a:gd name="connsiteY70" fmla="*/ 4816471 h 5143500"/>
              <a:gd name="connsiteX71" fmla="*/ 725444 w 4572000"/>
              <a:gd name="connsiteY71" fmla="*/ 4802455 h 5143500"/>
              <a:gd name="connsiteX72" fmla="*/ 559835 w 4572000"/>
              <a:gd name="connsiteY72" fmla="*/ 4802455 h 5143500"/>
              <a:gd name="connsiteX73" fmla="*/ 529663 w 4572000"/>
              <a:gd name="connsiteY73" fmla="*/ 4807762 h 5143500"/>
              <a:gd name="connsiteX74" fmla="*/ 529596 w 4572000"/>
              <a:gd name="connsiteY74" fmla="*/ 4807805 h 5143500"/>
              <a:gd name="connsiteX75" fmla="*/ 528373 w 4572000"/>
              <a:gd name="connsiteY75" fmla="*/ 4808018 h 5143500"/>
              <a:gd name="connsiteX76" fmla="*/ 483587 w 4572000"/>
              <a:gd name="connsiteY76" fmla="*/ 4877877 h 5143500"/>
              <a:gd name="connsiteX77" fmla="*/ 526397 w 4572000"/>
              <a:gd name="connsiteY77" fmla="*/ 4947825 h 5143500"/>
              <a:gd name="connsiteX78" fmla="*/ 527143 w 4572000"/>
              <a:gd name="connsiteY78" fmla="*/ 4947947 h 5143500"/>
              <a:gd name="connsiteX79" fmla="*/ 527701 w 4572000"/>
              <a:gd name="connsiteY79" fmla="*/ 4948307 h 5143500"/>
              <a:gd name="connsiteX80" fmla="*/ 559257 w 4572000"/>
              <a:gd name="connsiteY80" fmla="*/ 4953533 h 5143500"/>
              <a:gd name="connsiteX81" fmla="*/ 617069 w 4572000"/>
              <a:gd name="connsiteY81" fmla="*/ 4941908 h 5143500"/>
              <a:gd name="connsiteX82" fmla="*/ 624338 w 4572000"/>
              <a:gd name="connsiteY82" fmla="*/ 4930284 h 5143500"/>
              <a:gd name="connsiteX83" fmla="*/ 624338 w 4572000"/>
              <a:gd name="connsiteY83" fmla="*/ 4824821 h 5143500"/>
              <a:gd name="connsiteX84" fmla="*/ 617069 w 4572000"/>
              <a:gd name="connsiteY84" fmla="*/ 4813204 h 5143500"/>
              <a:gd name="connsiteX85" fmla="*/ 559835 w 4572000"/>
              <a:gd name="connsiteY85" fmla="*/ 4802455 h 5143500"/>
              <a:gd name="connsiteX86" fmla="*/ 398012 w 4572000"/>
              <a:gd name="connsiteY86" fmla="*/ 4801292 h 5143500"/>
              <a:gd name="connsiteX87" fmla="*/ 396528 w 4572000"/>
              <a:gd name="connsiteY87" fmla="*/ 4801750 h 5143500"/>
              <a:gd name="connsiteX88" fmla="*/ 395863 w 4572000"/>
              <a:gd name="connsiteY88" fmla="*/ 4801582 h 5143500"/>
              <a:gd name="connsiteX89" fmla="*/ 331528 w 4572000"/>
              <a:gd name="connsiteY89" fmla="*/ 4853603 h 5143500"/>
              <a:gd name="connsiteX90" fmla="*/ 425688 w 4572000"/>
              <a:gd name="connsiteY90" fmla="*/ 4933656 h 5143500"/>
              <a:gd name="connsiteX91" fmla="*/ 423937 w 4572000"/>
              <a:gd name="connsiteY91" fmla="*/ 4944348 h 5143500"/>
              <a:gd name="connsiteX92" fmla="*/ 423646 w 4572000"/>
              <a:gd name="connsiteY92" fmla="*/ 4946089 h 5143500"/>
              <a:gd name="connsiteX93" fmla="*/ 428030 w 4572000"/>
              <a:gd name="connsiteY93" fmla="*/ 4950134 h 5143500"/>
              <a:gd name="connsiteX94" fmla="*/ 429441 w 4572000"/>
              <a:gd name="connsiteY94" fmla="*/ 4950134 h 5143500"/>
              <a:gd name="connsiteX95" fmla="*/ 429970 w 4572000"/>
              <a:gd name="connsiteY95" fmla="*/ 4950628 h 5143500"/>
              <a:gd name="connsiteX96" fmla="*/ 456122 w 4572000"/>
              <a:gd name="connsiteY96" fmla="*/ 4950628 h 5143500"/>
              <a:gd name="connsiteX97" fmla="*/ 463669 w 4572000"/>
              <a:gd name="connsiteY97" fmla="*/ 4944812 h 5143500"/>
              <a:gd name="connsiteX98" fmla="*/ 465995 w 4572000"/>
              <a:gd name="connsiteY98" fmla="*/ 4928255 h 5143500"/>
              <a:gd name="connsiteX99" fmla="*/ 372446 w 4572000"/>
              <a:gd name="connsiteY99" fmla="*/ 4850972 h 5143500"/>
              <a:gd name="connsiteX100" fmla="*/ 378875 w 4572000"/>
              <a:gd name="connsiteY100" fmla="*/ 4840371 h 5143500"/>
              <a:gd name="connsiteX101" fmla="*/ 395405 w 4572000"/>
              <a:gd name="connsiteY101" fmla="*/ 4836760 h 5143500"/>
              <a:gd name="connsiteX102" fmla="*/ 438849 w 4572000"/>
              <a:gd name="connsiteY102" fmla="*/ 4849557 h 5143500"/>
              <a:gd name="connsiteX103" fmla="*/ 443233 w 4572000"/>
              <a:gd name="connsiteY103" fmla="*/ 4850714 h 5143500"/>
              <a:gd name="connsiteX104" fmla="*/ 443816 w 4572000"/>
              <a:gd name="connsiteY104" fmla="*/ 4850348 h 5143500"/>
              <a:gd name="connsiteX105" fmla="*/ 445075 w 4572000"/>
              <a:gd name="connsiteY105" fmla="*/ 4850684 h 5143500"/>
              <a:gd name="connsiteX106" fmla="*/ 451468 w 4572000"/>
              <a:gd name="connsiteY106" fmla="*/ 4846616 h 5143500"/>
              <a:gd name="connsiteX107" fmla="*/ 460477 w 4572000"/>
              <a:gd name="connsiteY107" fmla="*/ 4827435 h 5143500"/>
              <a:gd name="connsiteX108" fmla="*/ 461640 w 4572000"/>
              <a:gd name="connsiteY108" fmla="*/ 4822502 h 5143500"/>
              <a:gd name="connsiteX109" fmla="*/ 458151 w 4572000"/>
              <a:gd name="connsiteY109" fmla="*/ 4816686 h 5143500"/>
              <a:gd name="connsiteX110" fmla="*/ 398012 w 4572000"/>
              <a:gd name="connsiteY110" fmla="*/ 4801292 h 5143500"/>
              <a:gd name="connsiteX111" fmla="*/ 1053744 w 4572000"/>
              <a:gd name="connsiteY111" fmla="*/ 4747249 h 5143500"/>
              <a:gd name="connsiteX112" fmla="*/ 994182 w 4572000"/>
              <a:gd name="connsiteY112" fmla="*/ 4808264 h 5143500"/>
              <a:gd name="connsiteX113" fmla="*/ 994182 w 4572000"/>
              <a:gd name="connsiteY113" fmla="*/ 4944812 h 5143500"/>
              <a:gd name="connsiteX114" fmla="*/ 999998 w 4572000"/>
              <a:gd name="connsiteY114" fmla="*/ 4950628 h 5143500"/>
              <a:gd name="connsiteX115" fmla="*/ 1025852 w 4572000"/>
              <a:gd name="connsiteY115" fmla="*/ 4950628 h 5143500"/>
              <a:gd name="connsiteX116" fmla="*/ 1026345 w 4572000"/>
              <a:gd name="connsiteY116" fmla="*/ 4950134 h 5143500"/>
              <a:gd name="connsiteX117" fmla="*/ 1027795 w 4572000"/>
              <a:gd name="connsiteY117" fmla="*/ 4950134 h 5143500"/>
              <a:gd name="connsiteX118" fmla="*/ 1033640 w 4572000"/>
              <a:gd name="connsiteY118" fmla="*/ 4944348 h 5143500"/>
              <a:gd name="connsiteX119" fmla="*/ 1033640 w 4572000"/>
              <a:gd name="connsiteY119" fmla="*/ 4837419 h 5143500"/>
              <a:gd name="connsiteX120" fmla="*/ 1070781 w 4572000"/>
              <a:gd name="connsiteY120" fmla="*/ 4837419 h 5143500"/>
              <a:gd name="connsiteX121" fmla="*/ 1076626 w 4572000"/>
              <a:gd name="connsiteY121" fmla="*/ 4831634 h 5143500"/>
              <a:gd name="connsiteX122" fmla="*/ 1076626 w 4572000"/>
              <a:gd name="connsiteY122" fmla="*/ 4811692 h 5143500"/>
              <a:gd name="connsiteX123" fmla="*/ 1070781 w 4572000"/>
              <a:gd name="connsiteY123" fmla="*/ 4805627 h 5143500"/>
              <a:gd name="connsiteX124" fmla="*/ 1068815 w 4572000"/>
              <a:gd name="connsiteY124" fmla="*/ 4805627 h 5143500"/>
              <a:gd name="connsiteX125" fmla="*/ 1068560 w 4572000"/>
              <a:gd name="connsiteY125" fmla="*/ 4805359 h 5143500"/>
              <a:gd name="connsiteX126" fmla="*/ 1033640 w 4572000"/>
              <a:gd name="connsiteY126" fmla="*/ 4805359 h 5143500"/>
              <a:gd name="connsiteX127" fmla="*/ 1033640 w 4572000"/>
              <a:gd name="connsiteY127" fmla="*/ 4802443 h 5143500"/>
              <a:gd name="connsiteX128" fmla="*/ 1056749 w 4572000"/>
              <a:gd name="connsiteY128" fmla="*/ 4778457 h 5143500"/>
              <a:gd name="connsiteX129" fmla="*/ 1071072 w 4572000"/>
              <a:gd name="connsiteY129" fmla="*/ 4779901 h 5143500"/>
              <a:gd name="connsiteX130" fmla="*/ 1076626 w 4572000"/>
              <a:gd name="connsiteY130" fmla="*/ 4774411 h 5143500"/>
              <a:gd name="connsiteX131" fmla="*/ 1079557 w 4572000"/>
              <a:gd name="connsiteY131" fmla="*/ 4759385 h 5143500"/>
              <a:gd name="connsiteX132" fmla="*/ 1080138 w 4572000"/>
              <a:gd name="connsiteY132" fmla="*/ 4755627 h 5143500"/>
              <a:gd name="connsiteX133" fmla="*/ 1074293 w 4572000"/>
              <a:gd name="connsiteY133" fmla="*/ 4749848 h 5143500"/>
              <a:gd name="connsiteX134" fmla="*/ 1072405 w 4572000"/>
              <a:gd name="connsiteY134" fmla="*/ 4749641 h 5143500"/>
              <a:gd name="connsiteX135" fmla="*/ 1072049 w 4572000"/>
              <a:gd name="connsiteY135" fmla="*/ 4749285 h 5143500"/>
              <a:gd name="connsiteX136" fmla="*/ 1053744 w 4572000"/>
              <a:gd name="connsiteY136" fmla="*/ 4747249 h 5143500"/>
              <a:gd name="connsiteX137" fmla="*/ 1115152 w 4572000"/>
              <a:gd name="connsiteY137" fmla="*/ 4747131 h 5143500"/>
              <a:gd name="connsiteX138" fmla="*/ 1095105 w 4572000"/>
              <a:gd name="connsiteY138" fmla="*/ 4767478 h 5143500"/>
              <a:gd name="connsiteX139" fmla="*/ 1116018 w 4572000"/>
              <a:gd name="connsiteY139" fmla="*/ 4787818 h 5143500"/>
              <a:gd name="connsiteX140" fmla="*/ 1136066 w 4572000"/>
              <a:gd name="connsiteY140" fmla="*/ 4767481 h 5143500"/>
              <a:gd name="connsiteX141" fmla="*/ 1115152 w 4572000"/>
              <a:gd name="connsiteY141" fmla="*/ 4747131 h 5143500"/>
              <a:gd name="connsiteX142" fmla="*/ 0 w 4572000"/>
              <a:gd name="connsiteY142" fmla="*/ 0 h 5143500"/>
              <a:gd name="connsiteX143" fmla="*/ 4572000 w 4572000"/>
              <a:gd name="connsiteY143" fmla="*/ 0 h 5143500"/>
              <a:gd name="connsiteX144" fmla="*/ 4572000 w 4572000"/>
              <a:gd name="connsiteY144" fmla="*/ 5143500 h 5143500"/>
              <a:gd name="connsiteX145" fmla="*/ 0 w 4572000"/>
              <a:gd name="connsiteY145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572000" h="5143500">
                <a:moveTo>
                  <a:pt x="351364" y="4913481"/>
                </a:moveTo>
                <a:cubicBezTo>
                  <a:pt x="339457" y="4913486"/>
                  <a:pt x="331613" y="4921037"/>
                  <a:pt x="331614" y="4933530"/>
                </a:cubicBezTo>
                <a:cubicBezTo>
                  <a:pt x="331609" y="4945734"/>
                  <a:pt x="339457" y="4953580"/>
                  <a:pt x="352238" y="4953582"/>
                </a:cubicBezTo>
                <a:cubicBezTo>
                  <a:pt x="364154" y="4953577"/>
                  <a:pt x="371991" y="4945737"/>
                  <a:pt x="371988" y="4933533"/>
                </a:cubicBezTo>
                <a:cubicBezTo>
                  <a:pt x="371996" y="4921039"/>
                  <a:pt x="364154" y="4913482"/>
                  <a:pt x="351364" y="4913481"/>
                </a:cubicBezTo>
                <a:close/>
                <a:moveTo>
                  <a:pt x="892594" y="4837587"/>
                </a:moveTo>
                <a:lnTo>
                  <a:pt x="917847" y="4847631"/>
                </a:lnTo>
                <a:cubicBezTo>
                  <a:pt x="924092" y="4854457"/>
                  <a:pt x="927649" y="4864625"/>
                  <a:pt x="927649" y="4877990"/>
                </a:cubicBezTo>
                <a:cubicBezTo>
                  <a:pt x="927649" y="4891355"/>
                  <a:pt x="924092" y="4901524"/>
                  <a:pt x="918101" y="4908353"/>
                </a:cubicBezTo>
                <a:lnTo>
                  <a:pt x="894867" y="4918277"/>
                </a:lnTo>
                <a:lnTo>
                  <a:pt x="868934" y="4908080"/>
                </a:lnTo>
                <a:cubicBezTo>
                  <a:pt x="862646" y="4901288"/>
                  <a:pt x="859063" y="4891172"/>
                  <a:pt x="859063" y="4877877"/>
                </a:cubicBezTo>
                <a:cubicBezTo>
                  <a:pt x="859063" y="4864582"/>
                  <a:pt x="862646" y="4854468"/>
                  <a:pt x="868679" y="4847677"/>
                </a:cubicBezTo>
                <a:close/>
                <a:moveTo>
                  <a:pt x="559058" y="4837499"/>
                </a:moveTo>
                <a:lnTo>
                  <a:pt x="578337" y="4840021"/>
                </a:lnTo>
                <a:cubicBezTo>
                  <a:pt x="583310" y="4841465"/>
                  <a:pt x="585644" y="4843483"/>
                  <a:pt x="585644" y="4847817"/>
                </a:cubicBezTo>
                <a:lnTo>
                  <a:pt x="585644" y="4907937"/>
                </a:lnTo>
                <a:cubicBezTo>
                  <a:pt x="585644" y="4912270"/>
                  <a:pt x="583310" y="4914296"/>
                  <a:pt x="578337" y="4915741"/>
                </a:cubicBezTo>
                <a:lnTo>
                  <a:pt x="558606" y="4918322"/>
                </a:lnTo>
                <a:lnTo>
                  <a:pt x="534560" y="4909442"/>
                </a:lnTo>
                <a:cubicBezTo>
                  <a:pt x="527878" y="4902976"/>
                  <a:pt x="523520" y="4892806"/>
                  <a:pt x="523520" y="4877990"/>
                </a:cubicBezTo>
                <a:cubicBezTo>
                  <a:pt x="523520" y="4863173"/>
                  <a:pt x="527878" y="4853005"/>
                  <a:pt x="534560" y="4846542"/>
                </a:cubicBezTo>
                <a:close/>
                <a:moveTo>
                  <a:pt x="1101681" y="4805359"/>
                </a:moveTo>
                <a:cubicBezTo>
                  <a:pt x="1098193" y="4805359"/>
                  <a:pt x="1095865" y="4807677"/>
                  <a:pt x="1095865" y="4811167"/>
                </a:cubicBezTo>
                <a:lnTo>
                  <a:pt x="1095865" y="4944812"/>
                </a:lnTo>
                <a:cubicBezTo>
                  <a:pt x="1095865" y="4948301"/>
                  <a:pt x="1098193" y="4950628"/>
                  <a:pt x="1101681" y="4950628"/>
                </a:cubicBezTo>
                <a:lnTo>
                  <a:pt x="1127824" y="4950628"/>
                </a:lnTo>
                <a:lnTo>
                  <a:pt x="1128318" y="4950134"/>
                </a:lnTo>
                <a:lnTo>
                  <a:pt x="1130432" y="4950134"/>
                </a:lnTo>
                <a:cubicBezTo>
                  <a:pt x="1133944" y="4950134"/>
                  <a:pt x="1136286" y="4947819"/>
                  <a:pt x="1136286" y="4944348"/>
                </a:cubicBezTo>
                <a:lnTo>
                  <a:pt x="1136286" y="4811405"/>
                </a:lnTo>
                <a:cubicBezTo>
                  <a:pt x="1136286" y="4807934"/>
                  <a:pt x="1133944" y="4805627"/>
                  <a:pt x="1130432" y="4805627"/>
                </a:cubicBezTo>
                <a:lnTo>
                  <a:pt x="1128093" y="4805627"/>
                </a:lnTo>
                <a:lnTo>
                  <a:pt x="1127824" y="4805359"/>
                </a:lnTo>
                <a:close/>
                <a:moveTo>
                  <a:pt x="891921" y="4802455"/>
                </a:moveTo>
                <a:cubicBezTo>
                  <a:pt x="848338" y="4802455"/>
                  <a:pt x="819860" y="4834118"/>
                  <a:pt x="819860" y="4877990"/>
                </a:cubicBezTo>
                <a:cubicBezTo>
                  <a:pt x="819860" y="4921862"/>
                  <a:pt x="848338" y="4953533"/>
                  <a:pt x="893950" y="4953533"/>
                </a:cubicBezTo>
                <a:cubicBezTo>
                  <a:pt x="904845" y="4953533"/>
                  <a:pt x="914796" y="4951553"/>
                  <a:pt x="923594" y="4947899"/>
                </a:cubicBezTo>
                <a:lnTo>
                  <a:pt x="924072" y="4947569"/>
                </a:lnTo>
                <a:lnTo>
                  <a:pt x="924870" y="4947419"/>
                </a:lnTo>
                <a:cubicBezTo>
                  <a:pt x="951435" y="4936512"/>
                  <a:pt x="967554" y="4910608"/>
                  <a:pt x="967554" y="4877877"/>
                </a:cubicBezTo>
                <a:cubicBezTo>
                  <a:pt x="967554" y="4845146"/>
                  <a:pt x="951435" y="4819246"/>
                  <a:pt x="924009" y="4808342"/>
                </a:cubicBezTo>
                <a:lnTo>
                  <a:pt x="922788" y="4808122"/>
                </a:lnTo>
                <a:lnTo>
                  <a:pt x="922738" y="4808088"/>
                </a:lnTo>
                <a:cubicBezTo>
                  <a:pt x="913655" y="4804434"/>
                  <a:pt x="903323" y="4802455"/>
                  <a:pt x="891921" y="4802455"/>
                </a:cubicBezTo>
                <a:close/>
                <a:moveTo>
                  <a:pt x="725444" y="4802455"/>
                </a:moveTo>
                <a:cubicBezTo>
                  <a:pt x="708302" y="4802455"/>
                  <a:pt x="688256" y="4805359"/>
                  <a:pt x="667046" y="4812907"/>
                </a:cubicBezTo>
                <a:lnTo>
                  <a:pt x="666934" y="4813086"/>
                </a:lnTo>
                <a:lnTo>
                  <a:pt x="666651" y="4813136"/>
                </a:lnTo>
                <a:cubicBezTo>
                  <a:pt x="662557" y="4814581"/>
                  <a:pt x="659335" y="4818052"/>
                  <a:pt x="659335" y="4824699"/>
                </a:cubicBezTo>
                <a:lnTo>
                  <a:pt x="659335" y="4944348"/>
                </a:lnTo>
                <a:lnTo>
                  <a:pt x="659778" y="4944785"/>
                </a:lnTo>
                <a:lnTo>
                  <a:pt x="659778" y="4944812"/>
                </a:lnTo>
                <a:cubicBezTo>
                  <a:pt x="659778" y="4948301"/>
                  <a:pt x="662104" y="4950628"/>
                  <a:pt x="665594" y="4950628"/>
                </a:cubicBezTo>
                <a:lnTo>
                  <a:pt x="691737" y="4950628"/>
                </a:lnTo>
                <a:cubicBezTo>
                  <a:pt x="695226" y="4950628"/>
                  <a:pt x="697553" y="4948301"/>
                  <a:pt x="697553" y="4944812"/>
                </a:cubicBezTo>
                <a:lnTo>
                  <a:pt x="697553" y="4847194"/>
                </a:lnTo>
                <a:lnTo>
                  <a:pt x="704449" y="4839717"/>
                </a:lnTo>
                <a:lnTo>
                  <a:pt x="726010" y="4837419"/>
                </a:lnTo>
                <a:lnTo>
                  <a:pt x="746014" y="4843168"/>
                </a:lnTo>
                <a:lnTo>
                  <a:pt x="754203" y="4862009"/>
                </a:lnTo>
                <a:lnTo>
                  <a:pt x="754203" y="4944812"/>
                </a:lnTo>
                <a:cubicBezTo>
                  <a:pt x="754203" y="4948301"/>
                  <a:pt x="756529" y="4950628"/>
                  <a:pt x="760019" y="4950628"/>
                </a:cubicBezTo>
                <a:lnTo>
                  <a:pt x="786161" y="4950628"/>
                </a:lnTo>
                <a:cubicBezTo>
                  <a:pt x="789651" y="4950628"/>
                  <a:pt x="791977" y="4948301"/>
                  <a:pt x="791977" y="4944812"/>
                </a:cubicBezTo>
                <a:lnTo>
                  <a:pt x="791977" y="4944762"/>
                </a:lnTo>
                <a:lnTo>
                  <a:pt x="792396" y="4944348"/>
                </a:lnTo>
                <a:lnTo>
                  <a:pt x="792396" y="4857065"/>
                </a:lnTo>
                <a:cubicBezTo>
                  <a:pt x="792396" y="4839438"/>
                  <a:pt x="786911" y="4825856"/>
                  <a:pt x="775798" y="4816682"/>
                </a:cubicBezTo>
                <a:lnTo>
                  <a:pt x="775550" y="4816558"/>
                </a:lnTo>
                <a:lnTo>
                  <a:pt x="775487" y="4816471"/>
                </a:lnTo>
                <a:cubicBezTo>
                  <a:pt x="764446" y="4807248"/>
                  <a:pt x="747813" y="4802455"/>
                  <a:pt x="725444" y="4802455"/>
                </a:cubicBezTo>
                <a:close/>
                <a:moveTo>
                  <a:pt x="559835" y="4802455"/>
                </a:moveTo>
                <a:cubicBezTo>
                  <a:pt x="548869" y="4802455"/>
                  <a:pt x="538720" y="4804289"/>
                  <a:pt x="529663" y="4807762"/>
                </a:cubicBezTo>
                <a:lnTo>
                  <a:pt x="529596" y="4807805"/>
                </a:lnTo>
                <a:lnTo>
                  <a:pt x="528373" y="4808018"/>
                </a:lnTo>
                <a:cubicBezTo>
                  <a:pt x="501027" y="4818381"/>
                  <a:pt x="483587" y="4843416"/>
                  <a:pt x="483587" y="4877877"/>
                </a:cubicBezTo>
                <a:cubicBezTo>
                  <a:pt x="483587" y="4912775"/>
                  <a:pt x="498720" y="4937596"/>
                  <a:pt x="526397" y="4947825"/>
                </a:cubicBezTo>
                <a:lnTo>
                  <a:pt x="527143" y="4947947"/>
                </a:lnTo>
                <a:lnTo>
                  <a:pt x="527701" y="4948307"/>
                </a:lnTo>
                <a:cubicBezTo>
                  <a:pt x="536867" y="4951735"/>
                  <a:pt x="547417" y="4953533"/>
                  <a:pt x="559257" y="4953533"/>
                </a:cubicBezTo>
                <a:cubicBezTo>
                  <a:pt x="578429" y="4953533"/>
                  <a:pt x="597023" y="4950331"/>
                  <a:pt x="617069" y="4941908"/>
                </a:cubicBezTo>
                <a:cubicBezTo>
                  <a:pt x="621723" y="4939879"/>
                  <a:pt x="624338" y="4936678"/>
                  <a:pt x="624338" y="4930284"/>
                </a:cubicBezTo>
                <a:lnTo>
                  <a:pt x="624338" y="4824821"/>
                </a:lnTo>
                <a:cubicBezTo>
                  <a:pt x="624338" y="4818138"/>
                  <a:pt x="621723" y="4814946"/>
                  <a:pt x="617069" y="4813204"/>
                </a:cubicBezTo>
                <a:cubicBezTo>
                  <a:pt x="597898" y="4805936"/>
                  <a:pt x="579880" y="4802455"/>
                  <a:pt x="559835" y="4802455"/>
                </a:cubicBezTo>
                <a:close/>
                <a:moveTo>
                  <a:pt x="398012" y="4801292"/>
                </a:moveTo>
                <a:lnTo>
                  <a:pt x="396528" y="4801750"/>
                </a:lnTo>
                <a:lnTo>
                  <a:pt x="395863" y="4801582"/>
                </a:lnTo>
                <a:cubicBezTo>
                  <a:pt x="356679" y="4801582"/>
                  <a:pt x="331528" y="4822385"/>
                  <a:pt x="331528" y="4853603"/>
                </a:cubicBezTo>
                <a:cubicBezTo>
                  <a:pt x="331528" y="4914871"/>
                  <a:pt x="425688" y="4891154"/>
                  <a:pt x="425688" y="4933656"/>
                </a:cubicBezTo>
                <a:cubicBezTo>
                  <a:pt x="425688" y="4937989"/>
                  <a:pt x="425107" y="4940590"/>
                  <a:pt x="423937" y="4944348"/>
                </a:cubicBezTo>
                <a:cubicBezTo>
                  <a:pt x="423646" y="4944931"/>
                  <a:pt x="423646" y="4945505"/>
                  <a:pt x="423646" y="4946089"/>
                </a:cubicBezTo>
                <a:cubicBezTo>
                  <a:pt x="423646" y="4948394"/>
                  <a:pt x="425107" y="4950134"/>
                  <a:pt x="428030" y="4950134"/>
                </a:cubicBezTo>
                <a:lnTo>
                  <a:pt x="429441" y="4950134"/>
                </a:lnTo>
                <a:lnTo>
                  <a:pt x="429970" y="4950628"/>
                </a:lnTo>
                <a:lnTo>
                  <a:pt x="456122" y="4950628"/>
                </a:lnTo>
                <a:cubicBezTo>
                  <a:pt x="460477" y="4950628"/>
                  <a:pt x="462217" y="4949176"/>
                  <a:pt x="463669" y="4944812"/>
                </a:cubicBezTo>
                <a:cubicBezTo>
                  <a:pt x="465419" y="4939879"/>
                  <a:pt x="465995" y="4933196"/>
                  <a:pt x="465995" y="4928255"/>
                </a:cubicBezTo>
                <a:cubicBezTo>
                  <a:pt x="465995" y="4862299"/>
                  <a:pt x="372446" y="4878177"/>
                  <a:pt x="372446" y="4850972"/>
                </a:cubicBezTo>
                <a:cubicBezTo>
                  <a:pt x="372446" y="4846523"/>
                  <a:pt x="374698" y="4842891"/>
                  <a:pt x="378875" y="4840371"/>
                </a:cubicBezTo>
                <a:lnTo>
                  <a:pt x="395405" y="4836760"/>
                </a:lnTo>
                <a:lnTo>
                  <a:pt x="438849" y="4849557"/>
                </a:lnTo>
                <a:cubicBezTo>
                  <a:pt x="440310" y="4850418"/>
                  <a:pt x="441772" y="4850714"/>
                  <a:pt x="443233" y="4850714"/>
                </a:cubicBezTo>
                <a:lnTo>
                  <a:pt x="443816" y="4850348"/>
                </a:lnTo>
                <a:lnTo>
                  <a:pt x="445075" y="4850684"/>
                </a:lnTo>
                <a:cubicBezTo>
                  <a:pt x="447690" y="4850684"/>
                  <a:pt x="450306" y="4849231"/>
                  <a:pt x="451468" y="4846616"/>
                </a:cubicBezTo>
                <a:lnTo>
                  <a:pt x="460477" y="4827435"/>
                </a:lnTo>
                <a:cubicBezTo>
                  <a:pt x="461318" y="4825652"/>
                  <a:pt x="461640" y="4823954"/>
                  <a:pt x="461640" y="4822502"/>
                </a:cubicBezTo>
                <a:cubicBezTo>
                  <a:pt x="461640" y="4820176"/>
                  <a:pt x="460486" y="4817858"/>
                  <a:pt x="458151" y="4816686"/>
                </a:cubicBezTo>
                <a:cubicBezTo>
                  <a:pt x="440142" y="4806226"/>
                  <a:pt x="418636" y="4801292"/>
                  <a:pt x="398012" y="4801292"/>
                </a:cubicBezTo>
                <a:close/>
                <a:moveTo>
                  <a:pt x="1053744" y="4747249"/>
                </a:moveTo>
                <a:cubicBezTo>
                  <a:pt x="1017718" y="4747249"/>
                  <a:pt x="994182" y="4766420"/>
                  <a:pt x="994182" y="4808264"/>
                </a:cubicBezTo>
                <a:lnTo>
                  <a:pt x="994182" y="4944812"/>
                </a:lnTo>
                <a:cubicBezTo>
                  <a:pt x="994182" y="4948301"/>
                  <a:pt x="996508" y="4950628"/>
                  <a:pt x="999998" y="4950628"/>
                </a:cubicBezTo>
                <a:lnTo>
                  <a:pt x="1025852" y="4950628"/>
                </a:lnTo>
                <a:lnTo>
                  <a:pt x="1026345" y="4950134"/>
                </a:lnTo>
                <a:lnTo>
                  <a:pt x="1027795" y="4950134"/>
                </a:lnTo>
                <a:cubicBezTo>
                  <a:pt x="1031307" y="4950134"/>
                  <a:pt x="1033640" y="4947819"/>
                  <a:pt x="1033640" y="4944348"/>
                </a:cubicBezTo>
                <a:lnTo>
                  <a:pt x="1033640" y="4837419"/>
                </a:lnTo>
                <a:lnTo>
                  <a:pt x="1070781" y="4837419"/>
                </a:lnTo>
                <a:cubicBezTo>
                  <a:pt x="1074584" y="4837419"/>
                  <a:pt x="1076626" y="4835105"/>
                  <a:pt x="1076626" y="4831634"/>
                </a:cubicBezTo>
                <a:lnTo>
                  <a:pt x="1076626" y="4811692"/>
                </a:lnTo>
                <a:cubicBezTo>
                  <a:pt x="1076626" y="4807934"/>
                  <a:pt x="1074584" y="4805627"/>
                  <a:pt x="1070781" y="4805627"/>
                </a:cubicBezTo>
                <a:lnTo>
                  <a:pt x="1068815" y="4805627"/>
                </a:lnTo>
                <a:lnTo>
                  <a:pt x="1068560" y="4805359"/>
                </a:lnTo>
                <a:lnTo>
                  <a:pt x="1033640" y="4805359"/>
                </a:lnTo>
                <a:lnTo>
                  <a:pt x="1033640" y="4802443"/>
                </a:lnTo>
                <a:cubicBezTo>
                  <a:pt x="1033640" y="4786548"/>
                  <a:pt x="1040664" y="4778457"/>
                  <a:pt x="1056749" y="4778457"/>
                </a:cubicBezTo>
                <a:cubicBezTo>
                  <a:pt x="1062594" y="4778457"/>
                  <a:pt x="1068893" y="4779901"/>
                  <a:pt x="1071072" y="4779901"/>
                </a:cubicBezTo>
                <a:cubicBezTo>
                  <a:pt x="1074584" y="4779901"/>
                  <a:pt x="1076046" y="4777882"/>
                  <a:pt x="1076626" y="4774411"/>
                </a:cubicBezTo>
                <a:lnTo>
                  <a:pt x="1079557" y="4759385"/>
                </a:lnTo>
                <a:cubicBezTo>
                  <a:pt x="1079814" y="4758050"/>
                  <a:pt x="1080138" y="4756876"/>
                  <a:pt x="1080138" y="4755627"/>
                </a:cubicBezTo>
                <a:cubicBezTo>
                  <a:pt x="1080138" y="4752417"/>
                  <a:pt x="1078387" y="4750711"/>
                  <a:pt x="1074293" y="4749848"/>
                </a:cubicBezTo>
                <a:lnTo>
                  <a:pt x="1072405" y="4749641"/>
                </a:lnTo>
                <a:lnTo>
                  <a:pt x="1072049" y="4749285"/>
                </a:lnTo>
                <a:cubicBezTo>
                  <a:pt x="1066233" y="4747834"/>
                  <a:pt x="1059942" y="4747249"/>
                  <a:pt x="1053744" y="4747249"/>
                </a:cubicBezTo>
                <a:close/>
                <a:moveTo>
                  <a:pt x="1115152" y="4747131"/>
                </a:moveTo>
                <a:cubicBezTo>
                  <a:pt x="1102948" y="4747139"/>
                  <a:pt x="1095102" y="4754688"/>
                  <a:pt x="1095105" y="4767478"/>
                </a:cubicBezTo>
                <a:cubicBezTo>
                  <a:pt x="1095102" y="4779971"/>
                  <a:pt x="1102948" y="4787811"/>
                  <a:pt x="1116018" y="4787818"/>
                </a:cubicBezTo>
                <a:cubicBezTo>
                  <a:pt x="1127933" y="4787817"/>
                  <a:pt x="1136071" y="4779974"/>
                  <a:pt x="1136066" y="4767481"/>
                </a:cubicBezTo>
                <a:cubicBezTo>
                  <a:pt x="1136071" y="4754690"/>
                  <a:pt x="1127933" y="4747137"/>
                  <a:pt x="1115152" y="4747131"/>
                </a:cubicBezTo>
                <a:close/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12" name="Espace réservé du graphique SmartArt 11">
            <a:extLst>
              <a:ext uri="{FF2B5EF4-FFF2-40B4-BE49-F238E27FC236}">
                <a16:creationId xmlns:a16="http://schemas.microsoft.com/office/drawing/2014/main" id="{0F580B26-21D6-4630-AE3D-FB359C1C883E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912231" y="1426436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17" name="Espace réservé du graphique SmartArt 11">
            <a:extLst>
              <a:ext uri="{FF2B5EF4-FFF2-40B4-BE49-F238E27FC236}">
                <a16:creationId xmlns:a16="http://schemas.microsoft.com/office/drawing/2014/main" id="{16B17374-481A-4CE6-8974-CA84865A03CA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912231" y="3645065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748CB09-B51F-4AC1-A908-AF052BFFAB5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Instructions for Self-Registration and Training Access-iLearn General Vendors-V4</a:t>
            </a: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28E44FC-CC99-479F-B667-CC0B04AA1BEB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013E5883-7FD1-4C44-9ADB-EE49A08914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4951" y="1875662"/>
            <a:ext cx="3077548" cy="730378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24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EF5BFE2C-3893-4574-8E43-0A067887093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04951" y="2617811"/>
            <a:ext cx="3077548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5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5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E331AD24-1AAB-440A-917D-3BB2B9658DC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404951" y="3085124"/>
            <a:ext cx="3077548" cy="248433"/>
          </a:xfrm>
        </p:spPr>
        <p:txBody>
          <a:bodyPr anchor="t">
            <a:noAutofit/>
          </a:bodyPr>
          <a:lstStyle>
            <a:lvl1pPr marL="0" indent="0" algn="ctr">
              <a:lnSpc>
                <a:spcPct val="96000"/>
              </a:lnSpc>
              <a:spcAft>
                <a:spcPts val="1000"/>
              </a:spcAft>
              <a:buFont typeface="Arial" panose="020B0604020202020204" pitchFamily="34" charset="0"/>
              <a:buNone/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880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3FC96125-BC0F-469E-BA75-F4F2916D502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56171-4788-4B4A-B8DB-98CB348C66F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8478000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Espace réservé du texte 4">
            <a:extLst>
              <a:ext uri="{FF2B5EF4-FFF2-40B4-BE49-F238E27FC236}">
                <a16:creationId xmlns:a16="http://schemas.microsoft.com/office/drawing/2014/main" id="{E214CB94-27AF-41B7-A363-829DCFEBE7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7577A6-F24A-4B6D-B7E1-FB31180B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0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8" name="Espace réservé pour une image  3">
            <a:extLst>
              <a:ext uri="{FF2B5EF4-FFF2-40B4-BE49-F238E27FC236}">
                <a16:creationId xmlns:a16="http://schemas.microsoft.com/office/drawing/2014/main" id="{CEC2E05F-5F9D-41D9-A40F-97C2869C7DD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46800" y="0"/>
            <a:ext cx="2797200" cy="51435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E0A2CB60-A40E-44FE-B4B7-57EBEFEC0D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573587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614E260-5FC8-4D02-8571-9C1540BB2B3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5735870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792EA-2F40-4220-B1A0-E938F3FB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5735870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8958FB1-822C-4B2B-9E60-C0C47D904D7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573334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087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9" name="Espace réservé pour une image  3">
            <a:extLst>
              <a:ext uri="{FF2B5EF4-FFF2-40B4-BE49-F238E27FC236}">
                <a16:creationId xmlns:a16="http://schemas.microsoft.com/office/drawing/2014/main" id="{7E64057C-5A6F-41C9-B888-6149A71BAD6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72000" y="0"/>
            <a:ext cx="4572000" cy="51435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929FD931-0FD5-4A54-8BB1-79F5E8669C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4028251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AEBA920-ED61-4542-B852-868AA9D5A00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4028251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62E878-181A-4B45-B709-990F0EC3E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4028251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04813340-F4EB-4657-BBC8-D1489E0614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4025721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04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s and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88BFE2C-28A1-438A-960B-E93F4C5FF58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38493" y="1558351"/>
            <a:ext cx="2191718" cy="161583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sz="8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10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67A3D333-F7E4-4D2F-8B90-78E621A65AB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572000" y="1558351"/>
            <a:ext cx="2191718" cy="161583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sz="8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10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Espace réservé pour une image  3">
            <a:extLst>
              <a:ext uri="{FF2B5EF4-FFF2-40B4-BE49-F238E27FC236}">
                <a16:creationId xmlns:a16="http://schemas.microsoft.com/office/drawing/2014/main" id="{D04D9ECA-57E3-42D4-AB59-AFDFC4994F9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333730" y="1829515"/>
            <a:ext cx="1755419" cy="2717116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Espace réservé pour une image  3">
            <a:extLst>
              <a:ext uri="{FF2B5EF4-FFF2-40B4-BE49-F238E27FC236}">
                <a16:creationId xmlns:a16="http://schemas.microsoft.com/office/drawing/2014/main" id="{A4ACE33E-54EC-45BB-A1EF-BC5E84D636CA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572000" y="1829515"/>
            <a:ext cx="1755419" cy="2717116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3DEB9B5-F15A-466E-8080-C371BE1672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539642" y="1829515"/>
            <a:ext cx="2059200" cy="1700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3DFB714-75E9-40A1-A9E1-32341A0AB2F9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301373" y="1829515"/>
            <a:ext cx="2058403" cy="1700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1CD7C0F2-9ED1-4D8C-94FB-BE336E7168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841BA8-9107-45A1-B4A7-F5FE729D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0ECD6AB6-FDA6-4E98-9559-44A7DF1F207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88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rgbClr val="E9E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8BEDC788-81F2-409E-8CE9-FF2A15A919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562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D96EF966-14FD-41BC-A600-7421C098167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51561" y="1188615"/>
            <a:ext cx="1034787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09C6DAE5-28F5-4BE0-9DAE-75B6B0AC96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5070" y="1139318"/>
            <a:ext cx="883540" cy="398442"/>
          </a:xfrm>
        </p:spPr>
        <p:txBody>
          <a:bodyPr anchor="b">
            <a:noAutofit/>
          </a:bodyPr>
          <a:lstStyle>
            <a:lvl1pPr algn="r">
              <a:lnSpc>
                <a:spcPct val="110000"/>
              </a:lnSpc>
              <a:defRPr sz="800" cap="all" baseline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DB385219-3623-4C80-90CB-E73147176A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1562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Espace réservé pour une image  15">
            <a:extLst>
              <a:ext uri="{FF2B5EF4-FFF2-40B4-BE49-F238E27FC236}">
                <a16:creationId xmlns:a16="http://schemas.microsoft.com/office/drawing/2014/main" id="{E7DD041E-74AB-4E79-8DE2-875A9F1E7DB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96499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065977EE-862D-4B7C-8337-FDC6002343A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96499" y="1188615"/>
            <a:ext cx="1034786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23" name="Espace réservé pour une image  15">
            <a:extLst>
              <a:ext uri="{FF2B5EF4-FFF2-40B4-BE49-F238E27FC236}">
                <a16:creationId xmlns:a16="http://schemas.microsoft.com/office/drawing/2014/main" id="{F89C23CF-B6A6-47AA-A07B-24B1AE35C5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541436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637D886D-DA77-4D52-A839-266F7AEEBCE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41435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26" name="Espace réservé pour une image  15">
            <a:extLst>
              <a:ext uri="{FF2B5EF4-FFF2-40B4-BE49-F238E27FC236}">
                <a16:creationId xmlns:a16="http://schemas.microsoft.com/office/drawing/2014/main" id="{4D28439E-7746-4AA1-A924-0AEC11614B84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786373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40E34842-79F1-492E-A94C-F1F0DECB7DB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86372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3DDB0039-9DEF-41FA-9376-CCCD184F46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051562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9F3CCA0F-99FD-49EB-AD69-BB3D91D198E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96498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2E47962C-C9E2-4FED-BEA8-B8A7A8DD49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296498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4F25B19E-3945-49B3-BEAB-C69BF39E230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41433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39A64BFA-75AB-499E-A131-9140B81690A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41433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3B5F3F20-0254-4AB0-8E67-4CD251DE7C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786367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71337317-15B9-4EF3-81D5-FE9D001892D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786367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5114C6CE-4866-474F-BF86-38E09FF9D4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51B796C-D9CF-43FC-A477-86A208BBE8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6" y="1457849"/>
            <a:ext cx="2120260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C93D6-412D-42D2-B4F0-861F3AFA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Forme libre : forme 9">
            <a:extLst>
              <a:ext uri="{FF2B5EF4-FFF2-40B4-BE49-F238E27FC236}">
                <a16:creationId xmlns:a16="http://schemas.microsoft.com/office/drawing/2014/main" id="{F5349C85-4F38-41FC-8627-25D47DE73E7F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32" name="Graphique 7">
            <a:extLst>
              <a:ext uri="{FF2B5EF4-FFF2-40B4-BE49-F238E27FC236}">
                <a16:creationId xmlns:a16="http://schemas.microsoft.com/office/drawing/2014/main" id="{06A5D6C0-9CFB-4C86-8BD0-9B0F6C1008B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40" name="Forme libre : forme 9">
              <a:extLst>
                <a:ext uri="{FF2B5EF4-FFF2-40B4-BE49-F238E27FC236}">
                  <a16:creationId xmlns:a16="http://schemas.microsoft.com/office/drawing/2014/main" id="{7570A171-087A-451D-8C88-52D822ABF6D0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1" name="Forme libre : forme 10">
              <a:extLst>
                <a:ext uri="{FF2B5EF4-FFF2-40B4-BE49-F238E27FC236}">
                  <a16:creationId xmlns:a16="http://schemas.microsoft.com/office/drawing/2014/main" id="{FC3C9097-DD6E-4680-8304-A8A8F1E97DBB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5" name="Forme libre : forme 11">
              <a:extLst>
                <a:ext uri="{FF2B5EF4-FFF2-40B4-BE49-F238E27FC236}">
                  <a16:creationId xmlns:a16="http://schemas.microsoft.com/office/drawing/2014/main" id="{BDB8E9CF-D9B2-4FB3-B1A5-B96BB1FF6D51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55CF6E0B-A728-4D36-84A3-9989D7D6724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285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Alternat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EFA975DA-1F61-4E92-847F-881A6B959F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4209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30" name="Espace réservé du texte 4">
            <a:extLst>
              <a:ext uri="{FF2B5EF4-FFF2-40B4-BE49-F238E27FC236}">
                <a16:creationId xmlns:a16="http://schemas.microsoft.com/office/drawing/2014/main" id="{F6E50AC3-1EA3-493F-A0D3-634DA300E2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64209" y="1183183"/>
            <a:ext cx="4844338" cy="184281"/>
          </a:xfrm>
        </p:spPr>
        <p:txBody>
          <a:bodyPr wrap="square">
            <a:spAutoFit/>
          </a:bodyPr>
          <a:lstStyle>
            <a:lvl1pPr algn="l">
              <a:lnSpc>
                <a:spcPct val="110000"/>
              </a:lnSpc>
              <a:defRPr sz="120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Espace réservé du texte 4">
            <a:extLst>
              <a:ext uri="{FF2B5EF4-FFF2-40B4-BE49-F238E27FC236}">
                <a16:creationId xmlns:a16="http://schemas.microsoft.com/office/drawing/2014/main" id="{0E2314AF-F33D-4B84-8412-DF73ECC51E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9811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32" name="Espace réservé du texte 4">
            <a:extLst>
              <a:ext uri="{FF2B5EF4-FFF2-40B4-BE49-F238E27FC236}">
                <a16:creationId xmlns:a16="http://schemas.microsoft.com/office/drawing/2014/main" id="{8444AA6E-9EC0-4895-8FC6-4351D2BEE0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15413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E3BC2BD0-41C8-4C7A-BC1B-E444A392D03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41016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E6118210-A598-4833-8C53-BBA66CF5796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264209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140FC0A1-6231-4649-9573-C6772F9B84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264209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2DAC1528-CEDA-41B5-AAAF-B8FF60A576A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89811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5FFDA929-E8A8-4AC0-99CE-44C3C6910AE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689811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9709CCCA-F00B-45D4-9788-1FBC4F09AA0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15414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B5E93FAA-61CE-40AC-8738-0DE2C5E1F42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15414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14A4C1F7-829A-4567-999B-287472F1F40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541017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A4030E47-E75C-4A3D-9FAD-95FD358BD57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541017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CBC1E183-B986-4005-B87A-30E837CB27F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1183799-5968-4FC4-B6D2-F8DDF1F8685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31525" y="1457849"/>
            <a:ext cx="2120585" cy="32214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2268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2pPr>
            <a:lvl3pPr marL="4572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3pPr>
            <a:lvl4pPr marL="6840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0C5BA-4E6C-49B9-BC13-AE34B754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Forme libre : forme 9">
            <a:extLst>
              <a:ext uri="{FF2B5EF4-FFF2-40B4-BE49-F238E27FC236}">
                <a16:creationId xmlns:a16="http://schemas.microsoft.com/office/drawing/2014/main" id="{A9C36C71-038F-4436-BBC3-96ADAFADF4C5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bg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7" name="Graphique 7">
            <a:extLst>
              <a:ext uri="{FF2B5EF4-FFF2-40B4-BE49-F238E27FC236}">
                <a16:creationId xmlns:a16="http://schemas.microsoft.com/office/drawing/2014/main" id="{DBF91248-A888-4963-A212-5E5A4549B33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28" name="Forme libre : forme 9">
              <a:extLst>
                <a:ext uri="{FF2B5EF4-FFF2-40B4-BE49-F238E27FC236}">
                  <a16:creationId xmlns:a16="http://schemas.microsoft.com/office/drawing/2014/main" id="{68EE507B-C9A9-4C38-B6EF-2887A9778C9A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4" name="Forme libre : forme 10">
              <a:extLst>
                <a:ext uri="{FF2B5EF4-FFF2-40B4-BE49-F238E27FC236}">
                  <a16:creationId xmlns:a16="http://schemas.microsoft.com/office/drawing/2014/main" id="{AE069B0D-3A77-4024-93DE-B14818FED9C1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6" name="Forme libre : forme 11">
              <a:extLst>
                <a:ext uri="{FF2B5EF4-FFF2-40B4-BE49-F238E27FC236}">
                  <a16:creationId xmlns:a16="http://schemas.microsoft.com/office/drawing/2014/main" id="{4FEF900E-F4FF-408E-9225-41DC79A3C407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E84A8FD7-8FA2-4544-A842-D034742C4BE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737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14" name="Table Placeholder 3">
            <a:extLst>
              <a:ext uri="{FF2B5EF4-FFF2-40B4-BE49-F238E27FC236}">
                <a16:creationId xmlns:a16="http://schemas.microsoft.com/office/drawing/2014/main" id="{828EDE46-3F40-4CF0-8732-22A2312E12B6}"/>
              </a:ext>
            </a:extLst>
          </p:cNvPr>
          <p:cNvSpPr>
            <a:spLocks noGrp="1"/>
          </p:cNvSpPr>
          <p:nvPr>
            <p:ph type="tbl" sz="quarter" idx="23"/>
          </p:nvPr>
        </p:nvSpPr>
        <p:spPr>
          <a:xfrm>
            <a:off x="331038" y="1457047"/>
            <a:ext cx="8478000" cy="3222219"/>
          </a:xfrm>
        </p:spPr>
        <p:txBody>
          <a:bodyPr anchor="ctr"/>
          <a:lstStyle>
            <a:lvl1pPr algn="ctr">
              <a:defRPr/>
            </a:lvl1pPr>
            <a:lvl2pPr marL="0" indent="0">
              <a:buFont typeface="Arial" panose="020B0604020202020204" pitchFamily="34" charset="0"/>
              <a:buNone/>
              <a:defRPr/>
            </a:lvl2pPr>
            <a:lvl3pPr marL="230400" indent="0"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B46DC04F-F549-4DDB-B1AB-2032A0ED3E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A467E3-1BB0-45A9-9E32-33434B3E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D6189EAE-21AC-4957-96D6-8677EA9983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56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og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que 7">
            <a:extLst>
              <a:ext uri="{FF2B5EF4-FFF2-40B4-BE49-F238E27FC236}">
                <a16:creationId xmlns:a16="http://schemas.microsoft.com/office/drawing/2014/main" id="{AAE34BD0-96F3-484E-823D-846BCF7077C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236582" y="2227950"/>
            <a:ext cx="2670837" cy="687600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5ACEFF7-2172-4E31-95A5-2822B762DCC8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156C511D-58A1-442A-9FDB-13B83505C8E1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33BB5D3E-7EA3-4217-8524-E90CF2B6AC62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578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rgbClr val="23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238027"/>
            <a:ext cx="6858000" cy="667446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08583" y="3260202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08583" y="1771699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  <p:sp>
        <p:nvSpPr>
          <p:cNvPr id="18" name="Forme libre : forme 9">
            <a:extLst>
              <a:ext uri="{FF2B5EF4-FFF2-40B4-BE49-F238E27FC236}">
                <a16:creationId xmlns:a16="http://schemas.microsoft.com/office/drawing/2014/main" id="{9BDDF620-0779-479D-AEB4-C14EF8564C01}"/>
              </a:ext>
            </a:extLst>
          </p:cNvPr>
          <p:cNvSpPr>
            <a:spLocks noChangeAspect="1"/>
          </p:cNvSpPr>
          <p:nvPr userDrawn="1"/>
        </p:nvSpPr>
        <p:spPr>
          <a:xfrm>
            <a:off x="4169622" y="4511009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bg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1" name="Graphique 7">
            <a:extLst>
              <a:ext uri="{FF2B5EF4-FFF2-40B4-BE49-F238E27FC236}">
                <a16:creationId xmlns:a16="http://schemas.microsoft.com/office/drawing/2014/main" id="{CCF15C7E-6A99-4286-A9D8-5CFB7F6C2F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70047" y="4510417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22" name="Forme libre : forme 9">
              <a:extLst>
                <a:ext uri="{FF2B5EF4-FFF2-40B4-BE49-F238E27FC236}">
                  <a16:creationId xmlns:a16="http://schemas.microsoft.com/office/drawing/2014/main" id="{6694094C-70CE-4AC8-A396-70F4CAC44E42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3" name="Forme libre : forme 10">
              <a:extLst>
                <a:ext uri="{FF2B5EF4-FFF2-40B4-BE49-F238E27FC236}">
                  <a16:creationId xmlns:a16="http://schemas.microsoft.com/office/drawing/2014/main" id="{F0CC9C0D-B090-476A-A414-384A1818254E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24" name="Forme libre : forme 11">
              <a:extLst>
                <a:ext uri="{FF2B5EF4-FFF2-40B4-BE49-F238E27FC236}">
                  <a16:creationId xmlns:a16="http://schemas.microsoft.com/office/drawing/2014/main" id="{6DE4ADDB-0CA9-4651-BF0C-18EF0C881B3A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1361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0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68AE-1FFC-B1B3-7F78-9432D710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34735-EFF5-E0E3-6F89-06317D45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3B232-36DB-D5BD-13A5-81997CB4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5ED7C-2263-3BBE-29B4-ABB5C9CEC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Instructions for Self-Registration and Training Access-iLearn General Vendors-V4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6D52D-06DE-4C60-C3F1-2A636E19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92A-7C4C-49AE-BA17-2BFC3505A1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14348" y="3749928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14348" y="1161011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grpSp>
        <p:nvGrpSpPr>
          <p:cNvPr id="9" name="Graphique 7">
            <a:extLst>
              <a:ext uri="{FF2B5EF4-FFF2-40B4-BE49-F238E27FC236}">
                <a16:creationId xmlns:a16="http://schemas.microsoft.com/office/drawing/2014/main" id="{27488BCF-9F91-440E-B9B4-3B8628FE5A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46495" y="333342"/>
            <a:ext cx="851011" cy="219091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B91D5A6-4846-4A0D-AEA5-4C76E28CB395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03CE94E-53F9-481B-BF77-A348529571D3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ADD6FFB-F84E-4F7B-930C-208E58062DD7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5EFF8E-40A6-42AA-8E6F-31C4F50AAD2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543300" y="4580079"/>
            <a:ext cx="2057400" cy="274637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01F2B667-7264-4505-9F19-2E4AB44996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10583" y="1444725"/>
            <a:ext cx="6922834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42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57CD9AAA-CCAE-44AF-A224-A38A0B786F6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0583" y="2818617"/>
            <a:ext cx="6922834" cy="403469"/>
          </a:xfrm>
        </p:spPr>
        <p:txBody>
          <a:bodyPr anchor="ctr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42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176A07A-C4FF-49D0-80C5-1B4F36FB3A3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0583" y="3384936"/>
            <a:ext cx="6922834" cy="231290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30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que 7">
            <a:extLst>
              <a:ext uri="{FF2B5EF4-FFF2-40B4-BE49-F238E27FC236}">
                <a16:creationId xmlns:a16="http://schemas.microsoft.com/office/drawing/2014/main" id="{27488BCF-9F91-440E-B9B4-3B8628FE5A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46495" y="333342"/>
            <a:ext cx="851011" cy="219091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B91D5A6-4846-4A0D-AEA5-4C76E28CB395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03CE94E-53F9-481B-BF77-A348529571D3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ADD6FFB-F84E-4F7B-930C-208E58062DD7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5EFF8E-40A6-42AA-8E6F-31C4F50AAD2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Espace réservé du graphique SmartArt 18">
            <a:extLst>
              <a:ext uri="{FF2B5EF4-FFF2-40B4-BE49-F238E27FC236}">
                <a16:creationId xmlns:a16="http://schemas.microsoft.com/office/drawing/2014/main" id="{50E609C3-EA6F-468A-8B7C-CD27949FB33C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14347" y="3749928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8" name="Espace réservé du graphique SmartArt 19">
            <a:extLst>
              <a:ext uri="{FF2B5EF4-FFF2-40B4-BE49-F238E27FC236}">
                <a16:creationId xmlns:a16="http://schemas.microsoft.com/office/drawing/2014/main" id="{F155B637-1E1E-462B-9FBB-56FD4231172C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14347" y="1161011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32DF4F2F-CDE6-47B5-B736-164AD5BDC42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10583" y="1444725"/>
            <a:ext cx="6922834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4200" b="0" i="0" kern="12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9BD1C04A-0CE9-46FE-B14B-F397AB07566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0583" y="2818617"/>
            <a:ext cx="6922834" cy="403469"/>
          </a:xfrm>
        </p:spPr>
        <p:txBody>
          <a:bodyPr anchor="ctr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42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Espace réservé du texte 5">
            <a:extLst>
              <a:ext uri="{FF2B5EF4-FFF2-40B4-BE49-F238E27FC236}">
                <a16:creationId xmlns:a16="http://schemas.microsoft.com/office/drawing/2014/main" id="{BC1E8140-9EA1-425B-BC80-E50BA686FE3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0583" y="3384936"/>
            <a:ext cx="6922834" cy="231290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355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with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1F378-E818-498E-989A-601A8E73F31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5025" y="4534579"/>
            <a:ext cx="2057400" cy="274637"/>
          </a:xfrm>
        </p:spPr>
        <p:txBody>
          <a:bodyPr/>
          <a:lstStyle/>
          <a:p>
            <a:endParaRPr lang="fr-FR" dirty="0"/>
          </a:p>
        </p:txBody>
      </p:sp>
      <p:grpSp>
        <p:nvGrpSpPr>
          <p:cNvPr id="13" name="Graphique 7">
            <a:extLst>
              <a:ext uri="{FF2B5EF4-FFF2-40B4-BE49-F238E27FC236}">
                <a16:creationId xmlns:a16="http://schemas.microsoft.com/office/drawing/2014/main" id="{9EDD880A-DFFE-4F0B-ACE0-49E81EAC5C5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18220" y="387185"/>
            <a:ext cx="851011" cy="219091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3232CF7-6A63-4E62-9BB3-AEC2E2985622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57EF7850-35A6-4B4B-BC7E-9FC7583FB3C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2E436654-D7D3-4BBB-9470-2F10DA8514EE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7" name="Espace réservé du graphique SmartArt 11">
            <a:extLst>
              <a:ext uri="{FF2B5EF4-FFF2-40B4-BE49-F238E27FC236}">
                <a16:creationId xmlns:a16="http://schemas.microsoft.com/office/drawing/2014/main" id="{4F60E46E-0715-41F6-BEAC-C9C998D41D44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892559" y="1322814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22" name="Espace réservé du graphique SmartArt 11">
            <a:extLst>
              <a:ext uri="{FF2B5EF4-FFF2-40B4-BE49-F238E27FC236}">
                <a16:creationId xmlns:a16="http://schemas.microsoft.com/office/drawing/2014/main" id="{2835F6F0-E601-40E8-8F65-7949A8AA2AF1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892559" y="3877313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B393D89D-0FFD-4664-8FAD-EE45D64CF7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781135" cy="5143500"/>
          </a:xfrm>
          <a:custGeom>
            <a:avLst/>
            <a:gdLst>
              <a:gd name="connsiteX0" fmla="*/ 0 w 4781135"/>
              <a:gd name="connsiteY0" fmla="*/ 0 h 5143500"/>
              <a:gd name="connsiteX1" fmla="*/ 3673235 w 4781135"/>
              <a:gd name="connsiteY1" fmla="*/ 0 h 5143500"/>
              <a:gd name="connsiteX2" fmla="*/ 3843349 w 4781135"/>
              <a:gd name="connsiteY2" fmla="*/ 145970 h 5143500"/>
              <a:gd name="connsiteX3" fmla="*/ 4781135 w 4781135"/>
              <a:gd name="connsiteY3" fmla="*/ 2622891 h 5143500"/>
              <a:gd name="connsiteX4" fmla="*/ 3861453 w 4781135"/>
              <a:gd name="connsiteY4" fmla="*/ 5081299 h 5143500"/>
              <a:gd name="connsiteX5" fmla="*/ 3792118 w 4781135"/>
              <a:gd name="connsiteY5" fmla="*/ 5143500 h 5143500"/>
              <a:gd name="connsiteX6" fmla="*/ 0 w 478113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1135" h="5143500">
                <a:moveTo>
                  <a:pt x="0" y="0"/>
                </a:moveTo>
                <a:lnTo>
                  <a:pt x="3673235" y="0"/>
                </a:lnTo>
                <a:lnTo>
                  <a:pt x="3843349" y="145970"/>
                </a:lnTo>
                <a:cubicBezTo>
                  <a:pt x="4444478" y="723140"/>
                  <a:pt x="4781135" y="1564827"/>
                  <a:pt x="4781135" y="2622891"/>
                </a:cubicBezTo>
                <a:cubicBezTo>
                  <a:pt x="4781257" y="3656845"/>
                  <a:pt x="4444586" y="4498301"/>
                  <a:pt x="3861453" y="5081299"/>
                </a:cubicBezTo>
                <a:lnTo>
                  <a:pt x="3792118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CA236998-34E3-4BB4-B42A-72EE346C3C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7572" y="1444725"/>
            <a:ext cx="3712306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30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14179443-CD99-4560-A70A-CF3E60CA5C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87572" y="2818617"/>
            <a:ext cx="3712306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633150E7-212E-42D8-857F-00B727BB0E6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87572" y="3240373"/>
            <a:ext cx="3712306" cy="577995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301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with Image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1F378-E818-498E-989A-601A8E73F31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5025" y="4534579"/>
            <a:ext cx="2057400" cy="27463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13" name="Graphique 7">
            <a:extLst>
              <a:ext uri="{FF2B5EF4-FFF2-40B4-BE49-F238E27FC236}">
                <a16:creationId xmlns:a16="http://schemas.microsoft.com/office/drawing/2014/main" id="{9EDD880A-DFFE-4F0B-ACE0-49E81EAC5C5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18220" y="387185"/>
            <a:ext cx="851011" cy="219091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3232CF7-6A63-4E62-9BB3-AEC2E2985622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57EF7850-35A6-4B4B-BC7E-9FC7583FB3C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2E436654-D7D3-4BBB-9470-2F10DA8514EE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B393D89D-0FFD-4664-8FAD-EE45D64CF7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781135" cy="5143500"/>
          </a:xfrm>
          <a:custGeom>
            <a:avLst/>
            <a:gdLst>
              <a:gd name="connsiteX0" fmla="*/ 0 w 4781135"/>
              <a:gd name="connsiteY0" fmla="*/ 0 h 5143500"/>
              <a:gd name="connsiteX1" fmla="*/ 3673235 w 4781135"/>
              <a:gd name="connsiteY1" fmla="*/ 0 h 5143500"/>
              <a:gd name="connsiteX2" fmla="*/ 3843349 w 4781135"/>
              <a:gd name="connsiteY2" fmla="*/ 145970 h 5143500"/>
              <a:gd name="connsiteX3" fmla="*/ 4781135 w 4781135"/>
              <a:gd name="connsiteY3" fmla="*/ 2622891 h 5143500"/>
              <a:gd name="connsiteX4" fmla="*/ 3861453 w 4781135"/>
              <a:gd name="connsiteY4" fmla="*/ 5081299 h 5143500"/>
              <a:gd name="connsiteX5" fmla="*/ 3792118 w 4781135"/>
              <a:gd name="connsiteY5" fmla="*/ 5143500 h 5143500"/>
              <a:gd name="connsiteX6" fmla="*/ 0 w 478113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1135" h="5143500">
                <a:moveTo>
                  <a:pt x="0" y="0"/>
                </a:moveTo>
                <a:lnTo>
                  <a:pt x="3673235" y="0"/>
                </a:lnTo>
                <a:lnTo>
                  <a:pt x="3843349" y="145970"/>
                </a:lnTo>
                <a:cubicBezTo>
                  <a:pt x="4444478" y="723140"/>
                  <a:pt x="4781135" y="1564827"/>
                  <a:pt x="4781135" y="2622891"/>
                </a:cubicBezTo>
                <a:cubicBezTo>
                  <a:pt x="4781257" y="3656845"/>
                  <a:pt x="4444586" y="4498301"/>
                  <a:pt x="3861453" y="5081299"/>
                </a:cubicBezTo>
                <a:lnTo>
                  <a:pt x="3792118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Espace réservé du graphique SmartArt 11">
            <a:extLst>
              <a:ext uri="{FF2B5EF4-FFF2-40B4-BE49-F238E27FC236}">
                <a16:creationId xmlns:a16="http://schemas.microsoft.com/office/drawing/2014/main" id="{540F3744-EAB0-48D1-B7AE-720C8628C071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892559" y="1322814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6" name="Espace réservé du graphique SmartArt 11">
            <a:extLst>
              <a:ext uri="{FF2B5EF4-FFF2-40B4-BE49-F238E27FC236}">
                <a16:creationId xmlns:a16="http://schemas.microsoft.com/office/drawing/2014/main" id="{E04644FF-725F-4770-81BC-F016774228AE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892559" y="3877313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0F559FE-3E76-48FC-AA29-2B2239C1E5E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7572" y="1444725"/>
            <a:ext cx="3712306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3000" b="0" i="0" kern="12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D5746B6F-61CE-4336-AE2B-64E25227F17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87572" y="2818617"/>
            <a:ext cx="3712306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E57E010B-5E1B-4CAB-8D53-F9C9328F65D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87572" y="3240373"/>
            <a:ext cx="3712306" cy="577995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449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with Visual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AE9FBA9E-4B66-4D19-A4F1-FA106CF9436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2777" y="532799"/>
            <a:ext cx="4756746" cy="4132943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08746F7-3CD2-431F-B427-E3AA9BF36F6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Instructions for Self-Registration and Training Access-iLearn General Vendors-V4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76DFA8B-7FBD-4F98-B6B6-233EDD2317E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du texte 17">
            <a:extLst>
              <a:ext uri="{FF2B5EF4-FFF2-40B4-BE49-F238E27FC236}">
                <a16:creationId xmlns:a16="http://schemas.microsoft.com/office/drawing/2014/main" id="{33DFCED8-0EB4-4E57-BDC7-7349EFC7B90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523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" name="Espace réservé du texte 17">
            <a:extLst>
              <a:ext uri="{FF2B5EF4-FFF2-40B4-BE49-F238E27FC236}">
                <a16:creationId xmlns:a16="http://schemas.microsoft.com/office/drawing/2014/main" id="{C565C352-3015-43B5-A637-271B7D2E320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1523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0" name="Espace réservé du texte 17">
            <a:extLst>
              <a:ext uri="{FF2B5EF4-FFF2-40B4-BE49-F238E27FC236}">
                <a16:creationId xmlns:a16="http://schemas.microsoft.com/office/drawing/2014/main" id="{15EE83C4-9859-4D9B-B740-E8C01E8B93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1523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2" name="Espace réservé du texte 17">
            <a:extLst>
              <a:ext uri="{FF2B5EF4-FFF2-40B4-BE49-F238E27FC236}">
                <a16:creationId xmlns:a16="http://schemas.microsoft.com/office/drawing/2014/main" id="{74DFA65F-CF7B-4ED8-8B06-C50BE51634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31523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5" name="Espace réservé du texte 17">
            <a:extLst>
              <a:ext uri="{FF2B5EF4-FFF2-40B4-BE49-F238E27FC236}">
                <a16:creationId xmlns:a16="http://schemas.microsoft.com/office/drawing/2014/main" id="{DBF18F57-A4B6-4E01-8E41-3610197C40D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31523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8AFC591C-8E4C-4797-84E6-9ACB86CA696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893660" y="173355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Espace réservé du texte 17">
            <a:extLst>
              <a:ext uri="{FF2B5EF4-FFF2-40B4-BE49-F238E27FC236}">
                <a16:creationId xmlns:a16="http://schemas.microsoft.com/office/drawing/2014/main" id="{591A3E6F-3476-47ED-8C55-9EBB33F42A52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>
          <a:xfrm>
            <a:off x="892772" y="146849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Espace réservé du texte 17">
            <a:extLst>
              <a:ext uri="{FF2B5EF4-FFF2-40B4-BE49-F238E27FC236}">
                <a16:creationId xmlns:a16="http://schemas.microsoft.com/office/drawing/2014/main" id="{BD354000-934E-43A7-902B-EB0E6D55345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>
          <a:xfrm>
            <a:off x="893660" y="233330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6" name="Espace réservé du texte 17">
            <a:extLst>
              <a:ext uri="{FF2B5EF4-FFF2-40B4-BE49-F238E27FC236}">
                <a16:creationId xmlns:a16="http://schemas.microsoft.com/office/drawing/2014/main" id="{674EDB5F-2360-4BDB-B4A4-F38BB2AA2521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892772" y="206824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Espace réservé du texte 17">
            <a:extLst>
              <a:ext uri="{FF2B5EF4-FFF2-40B4-BE49-F238E27FC236}">
                <a16:creationId xmlns:a16="http://schemas.microsoft.com/office/drawing/2014/main" id="{6764734A-FBDE-4D25-92A5-672B3F6077B1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>
          <a:xfrm>
            <a:off x="893660" y="2921053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8" name="Espace réservé du texte 17">
            <a:extLst>
              <a:ext uri="{FF2B5EF4-FFF2-40B4-BE49-F238E27FC236}">
                <a16:creationId xmlns:a16="http://schemas.microsoft.com/office/drawing/2014/main" id="{6227F425-D7E4-4B90-9761-EBF3BCC4260C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892772" y="2655995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9" name="Espace réservé du texte 17">
            <a:extLst>
              <a:ext uri="{FF2B5EF4-FFF2-40B4-BE49-F238E27FC236}">
                <a16:creationId xmlns:a16="http://schemas.microsoft.com/office/drawing/2014/main" id="{7A462145-8066-42E6-AEC7-B7FFB4004F0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893660" y="3514804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0" name="Espace réservé du texte 17">
            <a:extLst>
              <a:ext uri="{FF2B5EF4-FFF2-40B4-BE49-F238E27FC236}">
                <a16:creationId xmlns:a16="http://schemas.microsoft.com/office/drawing/2014/main" id="{BDFC2A5C-1456-4E38-B7B8-53173C4D7226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892772" y="3249746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1" name="Espace réservé du texte 17">
            <a:extLst>
              <a:ext uri="{FF2B5EF4-FFF2-40B4-BE49-F238E27FC236}">
                <a16:creationId xmlns:a16="http://schemas.microsoft.com/office/drawing/2014/main" id="{6F16C3B8-AA5D-4F33-B410-8B2C3BE2F2C6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893660" y="411432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2" name="Espace réservé du texte 17">
            <a:extLst>
              <a:ext uri="{FF2B5EF4-FFF2-40B4-BE49-F238E27FC236}">
                <a16:creationId xmlns:a16="http://schemas.microsoft.com/office/drawing/2014/main" id="{8C14FA2C-33DC-431E-9580-8F16A359800B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892772" y="384926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77699B-FF9F-427C-87A3-B361DFAB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3548792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8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Larg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08746F7-3CD2-431F-B427-E3AA9BF36F6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76DFA8B-7FBD-4F98-B6B6-233EDD2317E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97" name="Espace réservé du texte 17">
            <a:extLst>
              <a:ext uri="{FF2B5EF4-FFF2-40B4-BE49-F238E27FC236}">
                <a16:creationId xmlns:a16="http://schemas.microsoft.com/office/drawing/2014/main" id="{9CDF02F4-4E8C-4E89-B7C0-915F018992F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57303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99" name="Espace réservé du texte 17">
            <a:extLst>
              <a:ext uri="{FF2B5EF4-FFF2-40B4-BE49-F238E27FC236}">
                <a16:creationId xmlns:a16="http://schemas.microsoft.com/office/drawing/2014/main" id="{E9841E24-6A28-4ABC-A6CA-596885012B8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57303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1" name="Espace réservé du texte 17">
            <a:extLst>
              <a:ext uri="{FF2B5EF4-FFF2-40B4-BE49-F238E27FC236}">
                <a16:creationId xmlns:a16="http://schemas.microsoft.com/office/drawing/2014/main" id="{E6201C6B-3D61-415D-A81D-394F193593E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303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3" name="Espace réservé du texte 17">
            <a:extLst>
              <a:ext uri="{FF2B5EF4-FFF2-40B4-BE49-F238E27FC236}">
                <a16:creationId xmlns:a16="http://schemas.microsoft.com/office/drawing/2014/main" id="{E49EEF33-C71E-40D1-9265-9BA472F3F6C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57303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5" name="Espace réservé du texte 17">
            <a:extLst>
              <a:ext uri="{FF2B5EF4-FFF2-40B4-BE49-F238E27FC236}">
                <a16:creationId xmlns:a16="http://schemas.microsoft.com/office/drawing/2014/main" id="{C11A4F59-2FB0-4630-BFDA-22FD2B55764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303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17" name="Espace réservé du texte 17">
            <a:extLst>
              <a:ext uri="{FF2B5EF4-FFF2-40B4-BE49-F238E27FC236}">
                <a16:creationId xmlns:a16="http://schemas.microsoft.com/office/drawing/2014/main" id="{BC549DD2-19EC-48CD-B888-45BB704C41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971445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19" name="Espace réservé du texte 17">
            <a:extLst>
              <a:ext uri="{FF2B5EF4-FFF2-40B4-BE49-F238E27FC236}">
                <a16:creationId xmlns:a16="http://schemas.microsoft.com/office/drawing/2014/main" id="{3F60EFF9-C152-4B38-A6F0-B6187C82AB3A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971445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1" name="Espace réservé du texte 17">
            <a:extLst>
              <a:ext uri="{FF2B5EF4-FFF2-40B4-BE49-F238E27FC236}">
                <a16:creationId xmlns:a16="http://schemas.microsoft.com/office/drawing/2014/main" id="{79245E80-9388-4650-8049-250CA8CADB1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971445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3" name="Espace réservé du texte 17">
            <a:extLst>
              <a:ext uri="{FF2B5EF4-FFF2-40B4-BE49-F238E27FC236}">
                <a16:creationId xmlns:a16="http://schemas.microsoft.com/office/drawing/2014/main" id="{38029C0C-186F-4AA6-979B-ED3F5FBAE0CE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971445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5" name="Espace réservé du texte 17">
            <a:extLst>
              <a:ext uri="{FF2B5EF4-FFF2-40B4-BE49-F238E27FC236}">
                <a16:creationId xmlns:a16="http://schemas.microsoft.com/office/drawing/2014/main" id="{59A7AD2F-F568-4503-8FF8-3611A660ED3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971445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1" name="Espace réservé du texte 17">
            <a:extLst>
              <a:ext uri="{FF2B5EF4-FFF2-40B4-BE49-F238E27FC236}">
                <a16:creationId xmlns:a16="http://schemas.microsoft.com/office/drawing/2014/main" id="{F76009EF-0F43-4873-91C8-26C6B0F441B3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1417662" y="173355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2" name="Espace réservé du texte 17">
            <a:extLst>
              <a:ext uri="{FF2B5EF4-FFF2-40B4-BE49-F238E27FC236}">
                <a16:creationId xmlns:a16="http://schemas.microsoft.com/office/drawing/2014/main" id="{992C4267-8843-489C-BDA2-A7781B549C30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3" name="Espace réservé du texte 17">
            <a:extLst>
              <a:ext uri="{FF2B5EF4-FFF2-40B4-BE49-F238E27FC236}">
                <a16:creationId xmlns:a16="http://schemas.microsoft.com/office/drawing/2014/main" id="{9CA0A737-645E-4692-BFD7-8713830985A3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>
          <a:xfrm>
            <a:off x="1417662" y="233330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4" name="Espace réservé du texte 17">
            <a:extLst>
              <a:ext uri="{FF2B5EF4-FFF2-40B4-BE49-F238E27FC236}">
                <a16:creationId xmlns:a16="http://schemas.microsoft.com/office/drawing/2014/main" id="{EA07FC7D-0F48-467E-8265-8D2A4C7B25A5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5" name="Espace réservé du texte 17">
            <a:extLst>
              <a:ext uri="{FF2B5EF4-FFF2-40B4-BE49-F238E27FC236}">
                <a16:creationId xmlns:a16="http://schemas.microsoft.com/office/drawing/2014/main" id="{DABC94A2-3D6D-4C3B-99A1-FC80D5B47E01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>
          <a:xfrm>
            <a:off x="1417662" y="2921053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6" name="Espace réservé du texte 17">
            <a:extLst>
              <a:ext uri="{FF2B5EF4-FFF2-40B4-BE49-F238E27FC236}">
                <a16:creationId xmlns:a16="http://schemas.microsoft.com/office/drawing/2014/main" id="{B4BCF212-97F3-4F17-A4AF-E597DA1C4089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5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7" name="Espace réservé du texte 17">
            <a:extLst>
              <a:ext uri="{FF2B5EF4-FFF2-40B4-BE49-F238E27FC236}">
                <a16:creationId xmlns:a16="http://schemas.microsoft.com/office/drawing/2014/main" id="{F13BA32F-5E1A-4B20-A528-9672446426DC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>
          <a:xfrm>
            <a:off x="1417662" y="3514804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8" name="Espace réservé du texte 17">
            <a:extLst>
              <a:ext uri="{FF2B5EF4-FFF2-40B4-BE49-F238E27FC236}">
                <a16:creationId xmlns:a16="http://schemas.microsoft.com/office/drawing/2014/main" id="{920DB0B3-FD86-49D8-8F01-632DB0B0FF76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6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9" name="Espace réservé du texte 17">
            <a:extLst>
              <a:ext uri="{FF2B5EF4-FFF2-40B4-BE49-F238E27FC236}">
                <a16:creationId xmlns:a16="http://schemas.microsoft.com/office/drawing/2014/main" id="{4D5C3EB0-17A1-481A-8460-030803714A3D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>
          <a:xfrm>
            <a:off x="1417662" y="411432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0" name="Espace réservé du texte 17">
            <a:extLst>
              <a:ext uri="{FF2B5EF4-FFF2-40B4-BE49-F238E27FC236}">
                <a16:creationId xmlns:a16="http://schemas.microsoft.com/office/drawing/2014/main" id="{0BC088B8-2A7D-4727-84F1-67BE7254C140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>
          <a:xfrm>
            <a:off x="1416774" y="384926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1" name="Espace réservé du texte 17">
            <a:extLst>
              <a:ext uri="{FF2B5EF4-FFF2-40B4-BE49-F238E27FC236}">
                <a16:creationId xmlns:a16="http://schemas.microsoft.com/office/drawing/2014/main" id="{5599C94B-1830-4681-A21C-C4AE3554868C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>
          <a:xfrm>
            <a:off x="5529123" y="1733550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2" name="Espace réservé du texte 17">
            <a:extLst>
              <a:ext uri="{FF2B5EF4-FFF2-40B4-BE49-F238E27FC236}">
                <a16:creationId xmlns:a16="http://schemas.microsoft.com/office/drawing/2014/main" id="{81F4A82C-0719-446F-8204-BD600D39DFA6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>
          <a:xfrm>
            <a:off x="5528235" y="1468492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3" name="Espace réservé du texte 17">
            <a:extLst>
              <a:ext uri="{FF2B5EF4-FFF2-40B4-BE49-F238E27FC236}">
                <a16:creationId xmlns:a16="http://schemas.microsoft.com/office/drawing/2014/main" id="{EF8088A7-1D02-466E-84F0-04D764E0DC4A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>
          <a:xfrm>
            <a:off x="5529123" y="2333300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4" name="Espace réservé du texte 17">
            <a:extLst>
              <a:ext uri="{FF2B5EF4-FFF2-40B4-BE49-F238E27FC236}">
                <a16:creationId xmlns:a16="http://schemas.microsoft.com/office/drawing/2014/main" id="{134577A3-254A-436C-A36C-9D09814B41BB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>
          <a:xfrm>
            <a:off x="5528235" y="2068242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5" name="Espace réservé du texte 17">
            <a:extLst>
              <a:ext uri="{FF2B5EF4-FFF2-40B4-BE49-F238E27FC236}">
                <a16:creationId xmlns:a16="http://schemas.microsoft.com/office/drawing/2014/main" id="{694AA9F3-9F80-43B9-A7BA-A659EBF77CF5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>
          <a:xfrm>
            <a:off x="5529123" y="2921053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6" name="Espace réservé du texte 17">
            <a:extLst>
              <a:ext uri="{FF2B5EF4-FFF2-40B4-BE49-F238E27FC236}">
                <a16:creationId xmlns:a16="http://schemas.microsoft.com/office/drawing/2014/main" id="{3123C134-847A-48A6-8622-283EBB3AFAB9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>
          <a:xfrm>
            <a:off x="5528235" y="2655995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7" name="Espace réservé du texte 17">
            <a:extLst>
              <a:ext uri="{FF2B5EF4-FFF2-40B4-BE49-F238E27FC236}">
                <a16:creationId xmlns:a16="http://schemas.microsoft.com/office/drawing/2014/main" id="{EF32F629-964F-4E14-B1A1-6D678560527F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>
          <a:xfrm>
            <a:off x="5529123" y="3514804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8" name="Espace réservé du texte 17">
            <a:extLst>
              <a:ext uri="{FF2B5EF4-FFF2-40B4-BE49-F238E27FC236}">
                <a16:creationId xmlns:a16="http://schemas.microsoft.com/office/drawing/2014/main" id="{A0F44CD8-F3DD-47F9-9C0A-6B207499E86A}"/>
              </a:ext>
            </a:extLst>
          </p:cNvPr>
          <p:cNvSpPr>
            <a:spLocks noGrp="1"/>
          </p:cNvSpPr>
          <p:nvPr>
            <p:ph type="body" sz="quarter" idx="100"/>
          </p:nvPr>
        </p:nvSpPr>
        <p:spPr>
          <a:xfrm>
            <a:off x="5528235" y="3249746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9" name="Espace réservé du texte 17">
            <a:extLst>
              <a:ext uri="{FF2B5EF4-FFF2-40B4-BE49-F238E27FC236}">
                <a16:creationId xmlns:a16="http://schemas.microsoft.com/office/drawing/2014/main" id="{816D3008-850F-471B-9C7E-0D97399B5925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>
          <a:xfrm>
            <a:off x="5529123" y="4114320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0" name="Espace réservé du texte 17">
            <a:extLst>
              <a:ext uri="{FF2B5EF4-FFF2-40B4-BE49-F238E27FC236}">
                <a16:creationId xmlns:a16="http://schemas.microsoft.com/office/drawing/2014/main" id="{D3020D71-C5F3-42BA-8874-B40E24DB7F68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>
          <a:xfrm>
            <a:off x="5528235" y="3849262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399648-618D-47E8-91C9-BB5481D9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950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D97075C2-D640-40B7-B715-DE36BBB3F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222" y="3119437"/>
            <a:ext cx="953453" cy="942975"/>
          </a:xfrm>
          <a:prstGeom prst="rect">
            <a:avLst/>
          </a:prstGeom>
        </p:spPr>
      </p:pic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1CE40FF4-616D-467E-AEDB-B9934FB2C8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400" b="1" noProof="0" dirty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/>
            </a:lvl2pPr>
          </a:lstStyle>
          <a:p>
            <a:pPr lvl="0" algn="r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8" name="Espace réservé du texte 17">
            <a:extLst>
              <a:ext uri="{FF2B5EF4-FFF2-40B4-BE49-F238E27FC236}">
                <a16:creationId xmlns:a16="http://schemas.microsoft.com/office/drawing/2014/main" id="{2C7B456D-17FA-4CA6-A94C-1F15CC23B2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A4BDC3FC-500C-4A36-AFD2-52224706F78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Espace réservé du texte 17">
            <a:extLst>
              <a:ext uri="{FF2B5EF4-FFF2-40B4-BE49-F238E27FC236}">
                <a16:creationId xmlns:a16="http://schemas.microsoft.com/office/drawing/2014/main" id="{A97CE5D1-697D-4C34-8623-6B2871AE2E2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117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200" y="532800"/>
            <a:ext cx="8485200" cy="56118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200" y="1458000"/>
            <a:ext cx="8478000" cy="322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9831" y="4859491"/>
            <a:ext cx="4844338" cy="127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Instructions for Self-Registration and Training Access-iLearn General Vendors-V4</a:t>
            </a:r>
            <a:endParaRPr lang="en-US" dirty="0"/>
          </a:p>
        </p:txBody>
      </p:sp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B6D8E440-8C31-4584-85CD-3DE2B7815CCC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3543300" y="4580079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0" i="0" spc="2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336226" y="4820495"/>
            <a:ext cx="476250" cy="2057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 dirty="0"/>
          </a:p>
        </p:txBody>
      </p:sp>
      <p:sp>
        <p:nvSpPr>
          <p:cNvPr id="17" name="Forme libre : forme 9">
            <a:extLst>
              <a:ext uri="{FF2B5EF4-FFF2-40B4-BE49-F238E27FC236}">
                <a16:creationId xmlns:a16="http://schemas.microsoft.com/office/drawing/2014/main" id="{A881F5C4-317B-425E-B915-8F11F339271F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10" name="Graphique 7">
            <a:extLst>
              <a:ext uri="{FF2B5EF4-FFF2-40B4-BE49-F238E27FC236}">
                <a16:creationId xmlns:a16="http://schemas.microsoft.com/office/drawing/2014/main" id="{6A66B5A4-BE29-4194-A788-255CA3752BC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13" name="Forme libre : forme 9">
              <a:extLst>
                <a:ext uri="{FF2B5EF4-FFF2-40B4-BE49-F238E27FC236}">
                  <a16:creationId xmlns:a16="http://schemas.microsoft.com/office/drawing/2014/main" id="{A7D23DBC-0CE7-4B8C-AB18-B9D29B71215B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0">
              <a:extLst>
                <a:ext uri="{FF2B5EF4-FFF2-40B4-BE49-F238E27FC236}">
                  <a16:creationId xmlns:a16="http://schemas.microsoft.com/office/drawing/2014/main" id="{A40BE689-3FD6-4CA1-BF9A-644A538FE9FF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5" name="Forme libre : forme 11">
              <a:extLst>
                <a:ext uri="{FF2B5EF4-FFF2-40B4-BE49-F238E27FC236}">
                  <a16:creationId xmlns:a16="http://schemas.microsoft.com/office/drawing/2014/main" id="{A9D1E70E-B241-44DA-B07E-44985CED13F1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3236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29" r:id="rId2"/>
    <p:sldLayoutId id="2147483665" r:id="rId3"/>
    <p:sldLayoutId id="2147483688" r:id="rId4"/>
    <p:sldLayoutId id="2147483696" r:id="rId5"/>
    <p:sldLayoutId id="2147483698" r:id="rId6"/>
    <p:sldLayoutId id="2147483667" r:id="rId7"/>
    <p:sldLayoutId id="2147483733" r:id="rId8"/>
    <p:sldLayoutId id="2147483704" r:id="rId9"/>
    <p:sldLayoutId id="2147483673" r:id="rId10"/>
    <p:sldLayoutId id="2147483710" r:id="rId11"/>
    <p:sldLayoutId id="2147483713" r:id="rId12"/>
    <p:sldLayoutId id="2147483739" r:id="rId13"/>
    <p:sldLayoutId id="2147483741" r:id="rId14"/>
    <p:sldLayoutId id="2147483742" r:id="rId15"/>
    <p:sldLayoutId id="2147483743" r:id="rId16"/>
    <p:sldLayoutId id="2147483744" r:id="rId17"/>
    <p:sldLayoutId id="2147483745" r:id="rId18"/>
    <p:sldLayoutId id="2147483746" r:id="rId19"/>
    <p:sldLayoutId id="2147483683" r:id="rId20"/>
    <p:sldLayoutId id="2147483671" r:id="rId21"/>
    <p:sldLayoutId id="2147483747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fr-FR" sz="2200" b="0" i="0" kern="1200" dirty="0">
          <a:solidFill>
            <a:schemeClr val="accent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6858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None/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26800" indent="-226800" algn="l" defTabSz="685800" rtl="0" eaLnBrk="1" latinLnBrk="0" hangingPunct="1">
        <a:lnSpc>
          <a:spcPct val="125000"/>
        </a:lnSpc>
        <a:spcBef>
          <a:spcPts val="0"/>
        </a:spcBef>
        <a:buClr>
          <a:schemeClr val="accent2"/>
        </a:buClr>
        <a:buFontTx/>
        <a:buBlip>
          <a:blip r:embed="rId24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457200" indent="-226800" algn="l" defTabSz="685800" rtl="0" eaLnBrk="1" latinLnBrk="0" hangingPunct="1">
        <a:lnSpc>
          <a:spcPct val="125000"/>
        </a:lnSpc>
        <a:spcBef>
          <a:spcPts val="0"/>
        </a:spcBef>
        <a:buFontTx/>
        <a:buBlip>
          <a:blip r:embed="rId24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684000" indent="-226800" algn="l" defTabSz="685800" rtl="0" eaLnBrk="1" latinLnBrk="0" hangingPunct="1">
        <a:lnSpc>
          <a:spcPct val="125000"/>
        </a:lnSpc>
        <a:spcBef>
          <a:spcPts val="0"/>
        </a:spcBef>
        <a:buFontTx/>
        <a:buBlip>
          <a:blip r:embed="rId24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None/>
        <a:defRPr sz="1200" b="1" i="0" kern="1200">
          <a:solidFill>
            <a:schemeClr val="accent1"/>
          </a:solidFill>
          <a:latin typeface="+mj-lt"/>
          <a:ea typeface="Verdana" panose="020B0604030504040204" pitchFamily="34" charset="0"/>
          <a:cs typeface="Georgia" panose="02040502050405020303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9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1.xml"/><Relationship Id="rId4" Type="http://schemas.openxmlformats.org/officeDocument/2006/relationships/image" Target="../media/image2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BS_NA_GLS@sanofi.com" TargetMode="Externa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2.xml"/><Relationship Id="rId4" Type="http://schemas.openxmlformats.org/officeDocument/2006/relationships/hyperlink" Target="mailto:SBS_GLOB_GLS@sanofi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nofi-learning.csod.com/login/render.aspx?id=ilearnloginpage" TargetMode="Externa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anofi-learning.csod.com/selfreg/register.aspx?c=%255e%255e%255e1RWgb2EES4B%252fvmKT3brbBg%253d%253d" TargetMode="Externa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cid:image001.png@01D56FBA.A3BCB070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7.xml"/><Relationship Id="rId4" Type="http://schemas.openxmlformats.org/officeDocument/2006/relationships/image" Target="cid:image003.png@01D56FBB.07C24F8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cid:image004.png@01D56FBB.7AE31E90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s://sanofi-learning.csod.com/login/render.aspx?id=ilearnloginpage" TargetMode="Externa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9.xml"/><Relationship Id="rId6" Type="http://schemas.openxmlformats.org/officeDocument/2006/relationships/image" Target="../media/image20.png"/><Relationship Id="rId11" Type="http://schemas.openxmlformats.org/officeDocument/2006/relationships/image" Target="../media/image17.svg"/><Relationship Id="rId5" Type="http://schemas.openxmlformats.org/officeDocument/2006/relationships/image" Target="../media/image19.png"/><Relationship Id="rId10" Type="http://schemas.openxmlformats.org/officeDocument/2006/relationships/image" Target="../media/image16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0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Remote learning language outline">
            <a:extLst>
              <a:ext uri="{FF2B5EF4-FFF2-40B4-BE49-F238E27FC236}">
                <a16:creationId xmlns:a16="http://schemas.microsoft.com/office/drawing/2014/main" id="{1A723867-3BE6-9A71-8905-3B7D94B5F386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519" r="3519"/>
          <a:stretch>
            <a:fillRect/>
          </a:stretch>
        </p:blipFill>
        <p:spPr>
          <a:xfrm>
            <a:off x="821426" y="916652"/>
            <a:ext cx="3003743" cy="3231399"/>
          </a:xfrm>
        </p:spPr>
      </p:pic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9BAB843-D40A-4878-B579-C62AAC8FA2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91981" y="916652"/>
            <a:ext cx="3712306" cy="1818386"/>
          </a:xfrm>
        </p:spPr>
        <p:txBody>
          <a:bodyPr/>
          <a:lstStyle/>
          <a:p>
            <a:r>
              <a:rPr lang="en-US" dirty="0"/>
              <a:t>Instructions for Self-Registration and Training Access-iLearn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25BBBA3-AF05-4764-8322-43AC96CBA8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91981" y="3042262"/>
            <a:ext cx="3712306" cy="936656"/>
          </a:xfrm>
        </p:spPr>
        <p:txBody>
          <a:bodyPr/>
          <a:lstStyle/>
          <a:p>
            <a:r>
              <a:rPr lang="en-US" i="0" dirty="0"/>
              <a:t>General Vendors</a:t>
            </a:r>
          </a:p>
          <a:p>
            <a:r>
              <a:rPr lang="en-US" i="0" dirty="0"/>
              <a:t> V4.0</a:t>
            </a:r>
          </a:p>
        </p:txBody>
      </p:sp>
      <p:sp>
        <p:nvSpPr>
          <p:cNvPr id="2" name="Text Placeholder 27">
            <a:extLst>
              <a:ext uri="{FF2B5EF4-FFF2-40B4-BE49-F238E27FC236}">
                <a16:creationId xmlns:a16="http://schemas.microsoft.com/office/drawing/2014/main" id="{D27C8C67-C910-1A05-FA86-CF3971088C53}"/>
              </a:ext>
            </a:extLst>
          </p:cNvPr>
          <p:cNvSpPr txBox="1">
            <a:spLocks/>
          </p:cNvSpPr>
          <p:nvPr/>
        </p:nvSpPr>
        <p:spPr>
          <a:xfrm>
            <a:off x="4056361" y="4725710"/>
            <a:ext cx="4909473" cy="28630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685800" rtl="0" eaLnBrk="1" latinLnBrk="0" hangingPunct="1">
              <a:lnSpc>
                <a:spcPct val="96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lang="en-US" sz="2000" b="0" i="1" kern="1200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0" i="1" kern="120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 defTabSz="685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684000" indent="-22680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Tx/>
              <a:buBlip>
                <a:blip r:embed="rId5"/>
              </a:buBlip>
              <a:defRPr sz="12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indent="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 kern="120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0" dirty="0"/>
              <a:t>Changes since last version: updated links to iLearn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27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Performing training at a later time</a:t>
            </a:r>
            <a:r>
              <a:rPr lang="en-US" sz="18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030A0"/>
                </a:solidFill>
                <a:cs typeface="Times New Roman" panose="02020603050405020304" pitchFamily="18" charset="0"/>
              </a:rPr>
              <a:t>if already registered</a:t>
            </a:r>
            <a:br>
              <a:rPr lang="en-US" sz="18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AC9D010-76DD-43F2-A082-39B703A7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535" y="3483305"/>
            <a:ext cx="83510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432DBA-4564-42E7-83C8-FA0A9AE7C913}"/>
              </a:ext>
            </a:extLst>
          </p:cNvPr>
          <p:cNvSpPr txBox="1"/>
          <p:nvPr/>
        </p:nvSpPr>
        <p:spPr>
          <a:xfrm>
            <a:off x="327762" y="918139"/>
            <a:ext cx="7057776" cy="104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/>
            <a:r>
              <a:rPr lang="en-US" sz="1200" dirty="0">
                <a:latin typeface="+mj-lt"/>
              </a:rPr>
              <a:t>Log in using this link and perform steps above</a:t>
            </a:r>
          </a:p>
          <a:p>
            <a:endParaRPr lang="en-US" dirty="0"/>
          </a:p>
          <a:p>
            <a:pPr marL="227013" marR="0" lvl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Search for the training using the search field as described in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STEP FOUR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242E67FA-322A-4957-B044-05B6134F75B3}"/>
              </a:ext>
            </a:extLst>
          </p:cNvPr>
          <p:cNvSpPr txBox="1">
            <a:spLocks/>
          </p:cNvSpPr>
          <p:nvPr/>
        </p:nvSpPr>
        <p:spPr>
          <a:xfrm>
            <a:off x="327762" y="2217988"/>
            <a:ext cx="8075974" cy="1739895"/>
          </a:xfrm>
          <a:prstGeom prst="rect">
            <a:avLst/>
          </a:prstGeom>
        </p:spPr>
        <p:txBody>
          <a:bodyPr vert="horz" lIns="0" tIns="0" rIns="0" bIns="0" rtlCol="0" anchor="t">
            <a:normAutofit fontScale="5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200" b="0" i="0" kern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sz="2300" b="1" dirty="0">
              <a:solidFill>
                <a:srgbClr val="7030A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solidFill>
                  <a:srgbClr val="7030A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Refresher Training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marL="341313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Search for the training using the search field as described in </a:t>
            </a:r>
            <a:r>
              <a:rPr lang="en-US" sz="2300" b="1" dirty="0">
                <a:solidFill>
                  <a:srgbClr val="7030A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STEP FOUR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>
              <a:lnSpc>
                <a:spcPct val="120000"/>
              </a:lnSpc>
            </a:pPr>
            <a:br>
              <a:rPr lang="en-US" sz="18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000" u="sng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 not launch the training </a:t>
            </a:r>
            <a:r>
              <a:rPr lang="en-US" sz="2000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from the list of training courses 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the completed tab or your certificate will not</a:t>
            </a:r>
          </a:p>
          <a:p>
            <a:pPr marL="396875" indent="-169863">
              <a:lnSpc>
                <a:spcPct val="120000"/>
              </a:lnSpc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update to the new date of training! 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017801-49AB-D923-492E-468BD8618E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pic>
        <p:nvPicPr>
          <p:cNvPr id="4" name="Graphic 3" descr="Megaphone1 with solid fill">
            <a:extLst>
              <a:ext uri="{FF2B5EF4-FFF2-40B4-BE49-F238E27FC236}">
                <a16:creationId xmlns:a16="http://schemas.microsoft.com/office/drawing/2014/main" id="{4BAB080B-60DA-1104-CA36-926E5BAF95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9450" y="1950834"/>
            <a:ext cx="914400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46FD756-3E17-2999-3B5F-D4B905B6C01A}"/>
              </a:ext>
            </a:extLst>
          </p:cNvPr>
          <p:cNvSpPr/>
          <p:nvPr/>
        </p:nvSpPr>
        <p:spPr>
          <a:xfrm>
            <a:off x="4365749" y="2059364"/>
            <a:ext cx="2354250" cy="680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Important information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044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8F66F328-B1FD-AF4F-446A-C5B63E20A0AF}"/>
              </a:ext>
            </a:extLst>
          </p:cNvPr>
          <p:cNvSpPr txBox="1">
            <a:spLocks/>
          </p:cNvSpPr>
          <p:nvPr/>
        </p:nvSpPr>
        <p:spPr>
          <a:xfrm>
            <a:off x="392900" y="623380"/>
            <a:ext cx="8485200" cy="265620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200" b="0" i="0" kern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Ilearn Support Contact Information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6FFD64B-A0DB-88E4-9BD2-8A87FEBC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Instructions for Self-Registration and Training Access-iLearn General Vendors-V4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FE4A41-0C3F-8A43-BA32-B5A7FCAAF818}"/>
              </a:ext>
            </a:extLst>
          </p:cNvPr>
          <p:cNvSpPr txBox="1"/>
          <p:nvPr/>
        </p:nvSpPr>
        <p:spPr>
          <a:xfrm>
            <a:off x="107285" y="3666327"/>
            <a:ext cx="8929429" cy="369332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Please allow a minimum of two business days for requests to be addressed.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B3E696-455C-4C8E-FCF0-81A33D2F4F07}"/>
              </a:ext>
            </a:extLst>
          </p:cNvPr>
          <p:cNvSpPr txBox="1"/>
          <p:nvPr/>
        </p:nvSpPr>
        <p:spPr>
          <a:xfrm>
            <a:off x="2347738" y="1272835"/>
            <a:ext cx="3754612" cy="1938992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Ilearn User Support:</a:t>
            </a:r>
          </a:p>
          <a:p>
            <a:endParaRPr lang="en-US" sz="1200" dirty="0"/>
          </a:p>
          <a:p>
            <a:r>
              <a:rPr lang="en-US" sz="1200" u="sng" dirty="0">
                <a:ea typeface="Calibri" panose="020F0502020204030204" pitchFamily="34" charset="0"/>
              </a:rPr>
              <a:t>North America: </a:t>
            </a:r>
            <a:br>
              <a:rPr lang="en-US" sz="1200" dirty="0">
                <a:ea typeface="Calibri" panose="020F0502020204030204" pitchFamily="34" charset="0"/>
              </a:rPr>
            </a:br>
            <a:r>
              <a:rPr lang="en-US" sz="1200" dirty="0">
                <a:ea typeface="Calibri" panose="020F0502020204030204" pitchFamily="34" charset="0"/>
              </a:rPr>
              <a:t>send an email to :</a:t>
            </a:r>
            <a:r>
              <a:rPr lang="en-US" sz="1200" dirty="0">
                <a:solidFill>
                  <a:srgbClr val="62D488"/>
                </a:solidFill>
                <a:ea typeface="Calibri" panose="020F0502020204030204" pitchFamily="34" charset="0"/>
              </a:rPr>
              <a:t> </a:t>
            </a:r>
            <a:r>
              <a:rPr lang="en-US" sz="1200" u="sng" dirty="0">
                <a:solidFill>
                  <a:srgbClr val="62D488"/>
                </a:solidFill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SBS_NA_GLS@sanofi.com</a:t>
            </a:r>
            <a:r>
              <a:rPr lang="en-US" sz="1200" dirty="0">
                <a:ea typeface="Calibri" panose="020F0502020204030204" pitchFamily="34" charset="0"/>
              </a:rPr>
              <a:t> </a:t>
            </a:r>
          </a:p>
          <a:p>
            <a:endParaRPr lang="en-US" sz="1200" dirty="0">
              <a:ea typeface="Calibri" panose="020F0502020204030204" pitchFamily="34" charset="0"/>
            </a:endParaRPr>
          </a:p>
          <a:p>
            <a:r>
              <a:rPr lang="en-US" sz="1200" u="sng" dirty="0">
                <a:ea typeface="Calibri" panose="020F0502020204030204" pitchFamily="34" charset="0"/>
              </a:rPr>
              <a:t>Other Countries:</a:t>
            </a:r>
          </a:p>
          <a:p>
            <a:r>
              <a:rPr lang="en-US" sz="1200" dirty="0">
                <a:ea typeface="Calibri" panose="020F0502020204030204" pitchFamily="34" charset="0"/>
              </a:rPr>
              <a:t>send an email to : </a:t>
            </a:r>
            <a:r>
              <a:rPr lang="en-US" sz="1200" u="sng" dirty="0">
                <a:solidFill>
                  <a:srgbClr val="0000FF"/>
                </a:solidFill>
                <a:ea typeface="Calibri" panose="020F0502020204030204" pitchFamily="34" charset="0"/>
                <a:hlinkClick r:id="rId4"/>
              </a:rPr>
              <a:t>SBS_GLOB_GLS@sanofi.com</a:t>
            </a:r>
            <a:endParaRPr lang="en-US" sz="1200" u="sng" dirty="0">
              <a:solidFill>
                <a:srgbClr val="0000FF"/>
              </a:solidFill>
              <a:ea typeface="Calibri" panose="020F0502020204030204" pitchFamily="34" charset="0"/>
            </a:endParaRPr>
          </a:p>
          <a:p>
            <a:r>
              <a:rPr lang="en-US" sz="1200" dirty="0">
                <a:ea typeface="Calibri" panose="020F0502020204030204" pitchFamily="34" charset="0"/>
              </a:rPr>
              <a:t> 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89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EE0125-7DB6-4293-B344-91AA9BE6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00" y="207656"/>
            <a:ext cx="8485200" cy="5611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Content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983FF54-EC04-4161-8410-86258D10F7BA}"/>
              </a:ext>
            </a:extLst>
          </p:cNvPr>
          <p:cNvSpPr/>
          <p:nvPr/>
        </p:nvSpPr>
        <p:spPr>
          <a:xfrm>
            <a:off x="501406" y="881474"/>
            <a:ext cx="3461435" cy="3076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Accessing iLearn when already registered</a:t>
            </a:r>
            <a:endParaRPr lang="en-US" sz="16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37DB6A-BFB0-4AB3-ABB9-3C20B1ADC2B4}"/>
              </a:ext>
            </a:extLst>
          </p:cNvPr>
          <p:cNvSpPr/>
          <p:nvPr/>
        </p:nvSpPr>
        <p:spPr>
          <a:xfrm>
            <a:off x="501406" y="4283426"/>
            <a:ext cx="6850967" cy="2576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Support Information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F04EF84-11DE-44F0-BB50-AFDCEBD10030}"/>
              </a:ext>
            </a:extLst>
          </p:cNvPr>
          <p:cNvSpPr/>
          <p:nvPr/>
        </p:nvSpPr>
        <p:spPr>
          <a:xfrm>
            <a:off x="3136054" y="1962335"/>
            <a:ext cx="3424595" cy="2576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Terms and Conditions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67E6F4C-166C-4EF5-829F-77D86D954BBE}"/>
              </a:ext>
            </a:extLst>
          </p:cNvPr>
          <p:cNvSpPr/>
          <p:nvPr/>
        </p:nvSpPr>
        <p:spPr>
          <a:xfrm>
            <a:off x="3136054" y="2248635"/>
            <a:ext cx="3424595" cy="2908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Mandatory Training to use iLearn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6EB592B-BB5C-4067-9679-3ED502BFC349}"/>
              </a:ext>
            </a:extLst>
          </p:cNvPr>
          <p:cNvSpPr/>
          <p:nvPr/>
        </p:nvSpPr>
        <p:spPr>
          <a:xfrm>
            <a:off x="501406" y="2734228"/>
            <a:ext cx="6850967" cy="2908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Selecting and launching your training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C8B2522-4885-42C1-9C4D-3C95B3354052}"/>
              </a:ext>
            </a:extLst>
          </p:cNvPr>
          <p:cNvSpPr/>
          <p:nvPr/>
        </p:nvSpPr>
        <p:spPr>
          <a:xfrm>
            <a:off x="501406" y="3114894"/>
            <a:ext cx="6850967" cy="30437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Viewing and printing your certificate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782A82F-9BCC-4936-80D6-483E531B0D46}"/>
              </a:ext>
            </a:extLst>
          </p:cNvPr>
          <p:cNvSpPr/>
          <p:nvPr/>
        </p:nvSpPr>
        <p:spPr>
          <a:xfrm>
            <a:off x="501406" y="3498892"/>
            <a:ext cx="6850967" cy="2908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Performing training at a later time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84EFE04-C0AC-4E40-918F-86C96DED9A1B}"/>
              </a:ext>
            </a:extLst>
          </p:cNvPr>
          <p:cNvSpPr/>
          <p:nvPr/>
        </p:nvSpPr>
        <p:spPr>
          <a:xfrm>
            <a:off x="501406" y="3902410"/>
            <a:ext cx="6850967" cy="2967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Refresher Training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7AD8D93-3676-5204-D243-DE2841266F07}"/>
              </a:ext>
            </a:extLst>
          </p:cNvPr>
          <p:cNvSpPr/>
          <p:nvPr/>
        </p:nvSpPr>
        <p:spPr>
          <a:xfrm>
            <a:off x="501406" y="1591732"/>
            <a:ext cx="4186182" cy="3437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Accessing iLearn and Registering – first time user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B9D5E-5B2D-485B-E51D-8602772C28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AF728B-9CA1-7635-8F3D-F21E9FA21BEF}"/>
              </a:ext>
            </a:extLst>
          </p:cNvPr>
          <p:cNvSpPr/>
          <p:nvPr/>
        </p:nvSpPr>
        <p:spPr>
          <a:xfrm>
            <a:off x="3136053" y="1244303"/>
            <a:ext cx="3424595" cy="2576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Account and credentials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39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Logging in to iLearn - 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 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egistered</a:t>
            </a:r>
            <a:b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logged in, follow instructions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STEP FOUR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278285" y="1020925"/>
            <a:ext cx="7582486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Login using this link: 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iLearn Login Page 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6853917-3063-E79E-368A-FF3C5A3020C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4ED1EE-9555-930F-E653-9AC77925A7ED}"/>
              </a:ext>
            </a:extLst>
          </p:cNvPr>
          <p:cNvSpPr txBox="1"/>
          <p:nvPr/>
        </p:nvSpPr>
        <p:spPr>
          <a:xfrm>
            <a:off x="635000" y="2813050"/>
            <a:ext cx="6083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have any issue accessing your iLearn account, </a:t>
            </a:r>
            <a:r>
              <a:rPr lang="en-US" dirty="0">
                <a:solidFill>
                  <a:srgbClr val="FF0000"/>
                </a:solidFill>
              </a:rPr>
              <a:t>don’t</a:t>
            </a:r>
            <a:r>
              <a:rPr lang="en-US" dirty="0"/>
              <a:t> create a new account. </a:t>
            </a:r>
          </a:p>
          <a:p>
            <a:endParaRPr lang="en-US" dirty="0"/>
          </a:p>
          <a:p>
            <a:r>
              <a:rPr lang="en-US" dirty="0"/>
              <a:t>Check next slide for possible issues and solutions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1CCFFD-31EB-5192-381D-5ADBA473ED0C}"/>
              </a:ext>
            </a:extLst>
          </p:cNvPr>
          <p:cNvSpPr/>
          <p:nvPr/>
        </p:nvSpPr>
        <p:spPr>
          <a:xfrm>
            <a:off x="393700" y="1652153"/>
            <a:ext cx="6153150" cy="5601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Use the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same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login information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with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which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you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created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your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account</a:t>
            </a:r>
            <a:endParaRPr lang="en-US" sz="1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668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Logging in to iLearn - 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 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egistered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logged in, follow instructions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STEP FOUR</a:t>
            </a:r>
            <a:endParaRPr lang="en-US" b="1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6C1593A-4648-40EB-B8FF-AFA9B094109A}"/>
              </a:ext>
            </a:extLst>
          </p:cNvPr>
          <p:cNvSpPr/>
          <p:nvPr/>
        </p:nvSpPr>
        <p:spPr>
          <a:xfrm>
            <a:off x="2803682" y="1756288"/>
            <a:ext cx="37766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3DDD15-D714-4BD2-8A48-456ED2E8C547}"/>
              </a:ext>
            </a:extLst>
          </p:cNvPr>
          <p:cNvSpPr txBox="1"/>
          <p:nvPr/>
        </p:nvSpPr>
        <p:spPr>
          <a:xfrm>
            <a:off x="372860" y="1783161"/>
            <a:ext cx="2391060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You have not logged in within 18 months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742861-46C8-481A-AE6E-ED1E4434794F}"/>
              </a:ext>
            </a:extLst>
          </p:cNvPr>
          <p:cNvSpPr txBox="1"/>
          <p:nvPr/>
        </p:nvSpPr>
        <p:spPr>
          <a:xfrm>
            <a:off x="3223880" y="1746905"/>
            <a:ext cx="2328566" cy="4685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account may have been deactivated</a:t>
            </a:r>
            <a:endParaRPr lang="en-US" sz="1050" strike="sng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C8BC5E-8ACA-478A-A5B8-B4762A484192}"/>
              </a:ext>
            </a:extLst>
          </p:cNvPr>
          <p:cNvSpPr txBox="1"/>
          <p:nvPr/>
        </p:nvSpPr>
        <p:spPr>
          <a:xfrm>
            <a:off x="6205932" y="1559372"/>
            <a:ext cx="2661255" cy="823110"/>
          </a:xfrm>
          <a:prstGeom prst="rect">
            <a:avLst/>
          </a:prstGeom>
          <a:noFill/>
          <a:ln>
            <a:solidFill>
              <a:schemeClr val="accent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r>
              <a:rPr lang="en-US" sz="105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iLearn support to request reactivation of your account. Reactivation could take up to </a:t>
            </a:r>
            <a:r>
              <a:rPr lang="en-US" sz="1050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to 3 business days </a:t>
            </a:r>
            <a:r>
              <a:rPr lang="en-US" sz="105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plan accordingly.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FD3086-48EC-4B70-8D07-8D9EEEB41BB3}"/>
              </a:ext>
            </a:extLst>
          </p:cNvPr>
          <p:cNvSpPr txBox="1"/>
          <p:nvPr/>
        </p:nvSpPr>
        <p:spPr>
          <a:xfrm>
            <a:off x="276813" y="1390634"/>
            <a:ext cx="225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Account Deactivated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BA7542-CD93-4069-A8D0-A787D251E0D0}"/>
              </a:ext>
            </a:extLst>
          </p:cNvPr>
          <p:cNvSpPr txBox="1"/>
          <p:nvPr/>
        </p:nvSpPr>
        <p:spPr>
          <a:xfrm>
            <a:off x="321760" y="2563699"/>
            <a:ext cx="1883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Forgot Password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C4EB30-A09B-44B4-94C4-F0466AFF9168}"/>
              </a:ext>
            </a:extLst>
          </p:cNvPr>
          <p:cNvSpPr txBox="1"/>
          <p:nvPr/>
        </p:nvSpPr>
        <p:spPr>
          <a:xfrm>
            <a:off x="331038" y="2967002"/>
            <a:ext cx="2391060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Please ensure that you enter the correct username email address in order to receive the password reset email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BA1D20-B85B-4D99-B27E-E678C3BA0A41}"/>
              </a:ext>
            </a:extLst>
          </p:cNvPr>
          <p:cNvSpPr txBox="1"/>
          <p:nvPr/>
        </p:nvSpPr>
        <p:spPr>
          <a:xfrm>
            <a:off x="3220942" y="4015255"/>
            <a:ext cx="2328566" cy="29040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iLearn Support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F4366D-D4E9-42BD-8AE5-33E6D372A650}"/>
              </a:ext>
            </a:extLst>
          </p:cNvPr>
          <p:cNvSpPr txBox="1"/>
          <p:nvPr/>
        </p:nvSpPr>
        <p:spPr>
          <a:xfrm>
            <a:off x="321760" y="3797355"/>
            <a:ext cx="239106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50" dirty="0"/>
              <a:t>You used the correct username but have not received a password reset email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5A898B82-1002-4785-85A6-469E0B8DE48F}"/>
              </a:ext>
            </a:extLst>
          </p:cNvPr>
          <p:cNvSpPr/>
          <p:nvPr/>
        </p:nvSpPr>
        <p:spPr>
          <a:xfrm>
            <a:off x="5602290" y="1754291"/>
            <a:ext cx="360227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4F8CA0F1-D989-4160-BAEB-428D0B1D178A}"/>
              </a:ext>
            </a:extLst>
          </p:cNvPr>
          <p:cNvSpPr/>
          <p:nvPr/>
        </p:nvSpPr>
        <p:spPr>
          <a:xfrm>
            <a:off x="2773568" y="3843579"/>
            <a:ext cx="356982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6AC578-8E43-9F4D-D5F6-5E7B67C661E0}"/>
              </a:ext>
            </a:extLst>
          </p:cNvPr>
          <p:cNvSpPr/>
          <p:nvPr/>
        </p:nvSpPr>
        <p:spPr>
          <a:xfrm>
            <a:off x="2773568" y="3061710"/>
            <a:ext cx="2257349" cy="643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Should be your company email address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CC866-E3A7-5E69-6F75-A6B56CF1AB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  <a:endParaRPr lang="en-US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8F1035-E6B2-F70A-8E86-75A9BE872B00}"/>
              </a:ext>
            </a:extLst>
          </p:cNvPr>
          <p:cNvSpPr txBox="1"/>
          <p:nvPr/>
        </p:nvSpPr>
        <p:spPr>
          <a:xfrm>
            <a:off x="6840820" y="3557046"/>
            <a:ext cx="1407830" cy="1200329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Please see last slide for contact details</a:t>
            </a:r>
          </a:p>
          <a:p>
            <a:endParaRPr lang="en-US" sz="12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0D00D7-A438-CCC0-B562-25E58680FD8B}"/>
              </a:ext>
            </a:extLst>
          </p:cNvPr>
          <p:cNvCxnSpPr>
            <a:cxnSpLocks/>
            <a:stCxn id="20" idx="3"/>
            <a:endCxn id="3" idx="1"/>
          </p:cNvCxnSpPr>
          <p:nvPr/>
        </p:nvCxnSpPr>
        <p:spPr>
          <a:xfrm flipV="1">
            <a:off x="5549508" y="4157211"/>
            <a:ext cx="1291312" cy="3245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E0E0D7-6C2B-BA31-4081-8A285F331B10}"/>
              </a:ext>
            </a:extLst>
          </p:cNvPr>
          <p:cNvCxnSpPr>
            <a:cxnSpLocks/>
            <a:stCxn id="14" idx="2"/>
            <a:endCxn id="3" idx="0"/>
          </p:cNvCxnSpPr>
          <p:nvPr/>
        </p:nvCxnSpPr>
        <p:spPr>
          <a:xfrm>
            <a:off x="7536560" y="2382482"/>
            <a:ext cx="8175" cy="1174564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633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5"/>
            <a:ext cx="8485200" cy="4272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ONE: Registering in iLearn </a:t>
            </a:r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</a:t>
            </a:r>
            <a:r>
              <a:rPr lang="en-US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 </a:t>
            </a:r>
            <a:r>
              <a:rPr lang="en-US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327762" y="784216"/>
            <a:ext cx="8745900" cy="290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registration page using this link:</a:t>
            </a:r>
            <a:r>
              <a:rPr lang="en-US" sz="1200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iLearn Self-Registration page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869BE3-5AB7-4B56-A508-EF2608D4112F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65" b="3061"/>
          <a:stretch>
            <a:fillRect/>
          </a:stretch>
        </p:blipFill>
        <p:spPr bwMode="auto">
          <a:xfrm>
            <a:off x="174551" y="1345401"/>
            <a:ext cx="3252663" cy="2298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213DA5-D2C1-496E-8DCA-89AD9765250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7694"/>
          <a:stretch/>
        </p:blipFill>
        <p:spPr>
          <a:xfrm>
            <a:off x="4521005" y="1260378"/>
            <a:ext cx="3815221" cy="254962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499488B-A094-DA79-7E4A-514E43DE009B}"/>
              </a:ext>
            </a:extLst>
          </p:cNvPr>
          <p:cNvSpPr/>
          <p:nvPr/>
        </p:nvSpPr>
        <p:spPr>
          <a:xfrm>
            <a:off x="1419923" y="3397868"/>
            <a:ext cx="1338145" cy="28946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5FC59A-9803-67A0-81DA-B0C3D8EAA725}"/>
              </a:ext>
            </a:extLst>
          </p:cNvPr>
          <p:cNvSpPr/>
          <p:nvPr/>
        </p:nvSpPr>
        <p:spPr>
          <a:xfrm>
            <a:off x="509797" y="3894995"/>
            <a:ext cx="3464312" cy="7986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It is VERY important to complete these fields carefully and to remember what you entered. </a:t>
            </a:r>
          </a:p>
          <a:p>
            <a:pPr algn="ctr"/>
            <a:r>
              <a:rPr lang="en-US" sz="1100" dirty="0"/>
              <a:t>You will need the same information whenever you access iLearn again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CBE7B-0146-6418-3F12-29762F2322A9}"/>
              </a:ext>
            </a:extLst>
          </p:cNvPr>
          <p:cNvSpPr/>
          <p:nvPr/>
        </p:nvSpPr>
        <p:spPr>
          <a:xfrm>
            <a:off x="1367884" y="2274383"/>
            <a:ext cx="1182027" cy="28946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A010F3-1088-7ED7-F5AA-9F73B08A1B8F}"/>
              </a:ext>
            </a:extLst>
          </p:cNvPr>
          <p:cNvSpPr/>
          <p:nvPr/>
        </p:nvSpPr>
        <p:spPr>
          <a:xfrm>
            <a:off x="1367885" y="2003600"/>
            <a:ext cx="1182027" cy="21037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8CF26A-DD19-BF3B-AB26-C844B6EA1588}"/>
              </a:ext>
            </a:extLst>
          </p:cNvPr>
          <p:cNvSpPr/>
          <p:nvPr/>
        </p:nvSpPr>
        <p:spPr>
          <a:xfrm>
            <a:off x="1367884" y="1705252"/>
            <a:ext cx="1182028" cy="237941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032507-798A-C3A2-CBEA-C3889EE57557}"/>
              </a:ext>
            </a:extLst>
          </p:cNvPr>
          <p:cNvSpPr/>
          <p:nvPr/>
        </p:nvSpPr>
        <p:spPr>
          <a:xfrm>
            <a:off x="5415776" y="2003600"/>
            <a:ext cx="955287" cy="21037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41EC65-435C-8964-7CC8-734BB5149AAF}"/>
              </a:ext>
            </a:extLst>
          </p:cNvPr>
          <p:cNvSpPr/>
          <p:nvPr/>
        </p:nvSpPr>
        <p:spPr>
          <a:xfrm>
            <a:off x="5415776" y="2274383"/>
            <a:ext cx="955287" cy="197662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472776-09C8-8E06-0C91-023D84575E80}"/>
              </a:ext>
            </a:extLst>
          </p:cNvPr>
          <p:cNvSpPr/>
          <p:nvPr/>
        </p:nvSpPr>
        <p:spPr>
          <a:xfrm>
            <a:off x="6667690" y="1814666"/>
            <a:ext cx="2085080" cy="7986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Remember your password in order to be able to access iLearn again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7B045E-2A6E-3E48-FE36-200E9E082BAB}"/>
              </a:ext>
            </a:extLst>
          </p:cNvPr>
          <p:cNvSpPr/>
          <p:nvPr/>
        </p:nvSpPr>
        <p:spPr>
          <a:xfrm>
            <a:off x="2873821" y="3267686"/>
            <a:ext cx="1338145" cy="419649"/>
          </a:xfrm>
          <a:prstGeom prst="rect">
            <a:avLst/>
          </a:prstGeom>
          <a:solidFill>
            <a:srgbClr val="EE6B4D"/>
          </a:solidFill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Your company name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049AB5-9103-A147-6A03-37A397F1E7EF}"/>
              </a:ext>
            </a:extLst>
          </p:cNvPr>
          <p:cNvSpPr/>
          <p:nvPr/>
        </p:nvSpPr>
        <p:spPr>
          <a:xfrm>
            <a:off x="2635964" y="2238892"/>
            <a:ext cx="1338145" cy="355336"/>
          </a:xfrm>
          <a:prstGeom prst="rect">
            <a:avLst/>
          </a:prstGeom>
          <a:solidFill>
            <a:srgbClr val="EE6B4D"/>
          </a:solidFill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Your company email address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679E2DD6-9EF9-EBFE-7F7E-DB2DBE3D8F7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7CBBF353-48C8-CAC6-C398-45DA4913AAF0}"/>
              </a:ext>
            </a:extLst>
          </p:cNvPr>
          <p:cNvSpPr/>
          <p:nvPr/>
        </p:nvSpPr>
        <p:spPr>
          <a:xfrm>
            <a:off x="7710230" y="2594228"/>
            <a:ext cx="412750" cy="141605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E808496-EDA5-91E6-95A2-381894C33352}"/>
              </a:ext>
            </a:extLst>
          </p:cNvPr>
          <p:cNvSpPr/>
          <p:nvPr/>
        </p:nvSpPr>
        <p:spPr>
          <a:xfrm>
            <a:off x="7044620" y="4019806"/>
            <a:ext cx="1708150" cy="693891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Very important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91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TWO: Terms and Conditions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141943" y="1101250"/>
            <a:ext cx="3527587" cy="1139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‘I agree with this stateme</a:t>
            </a: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nt’</a:t>
            </a: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endParaRPr lang="en-US" sz="12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endParaRPr lang="en-US" sz="12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31A291-12F8-480A-AD79-61817E7843B2}"/>
              </a:ext>
            </a:extLst>
          </p:cNvPr>
          <p:cNvPicPr>
            <a:picLocks noChangeAspect="1"/>
          </p:cNvPicPr>
          <p:nvPr/>
        </p:nvPicPr>
        <p:blipFill rotWithShape="1"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r="2990" b="2848"/>
          <a:stretch>
            <a:fillRect/>
          </a:stretch>
        </p:blipFill>
        <p:spPr bwMode="auto">
          <a:xfrm>
            <a:off x="4041058" y="998027"/>
            <a:ext cx="4295168" cy="30577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rrow: Left 3">
            <a:extLst>
              <a:ext uri="{FF2B5EF4-FFF2-40B4-BE49-F238E27FC236}">
                <a16:creationId xmlns:a16="http://schemas.microsoft.com/office/drawing/2014/main" id="{0FCE0A38-C604-4BC8-9E1F-96C7BF924208}"/>
              </a:ext>
            </a:extLst>
          </p:cNvPr>
          <p:cNvSpPr/>
          <p:nvPr/>
        </p:nvSpPr>
        <p:spPr>
          <a:xfrm>
            <a:off x="7595943" y="3523957"/>
            <a:ext cx="978408" cy="325462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C5CC3C-B38F-EA92-A862-4A1CF6EE77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240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00" y="190378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THREE: Mandatory Training to use iLearn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156012" y="826586"/>
            <a:ext cx="4043195" cy="1557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‘</a:t>
            </a: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 Details’</a:t>
            </a: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the most appropriate language</a:t>
            </a: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‘Activate’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. Select ‘Launch’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E. Complete the training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F.  Mark complete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G. Check that the status is marked ‘Completed’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F47CB4-8D3D-4035-8A9E-3C3BCCE0F0EE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12" y="2622821"/>
            <a:ext cx="4438357" cy="1824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F8812D-5B33-4B47-A063-B562F38B1F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8156" y="528594"/>
            <a:ext cx="3128650" cy="30016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FF8476C-8DA8-443A-8BB3-908FAF6E3F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4369" y="3791112"/>
            <a:ext cx="4299853" cy="526365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5BD51F9-198E-409C-8B42-0665D27691AF}"/>
              </a:ext>
            </a:extLst>
          </p:cNvPr>
          <p:cNvSpPr/>
          <p:nvPr/>
        </p:nvSpPr>
        <p:spPr>
          <a:xfrm>
            <a:off x="5106573" y="4004095"/>
            <a:ext cx="914400" cy="2438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B745A8-DB8E-C722-E8D3-3157BDC741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70F203-3D10-5EA1-5E72-840C0F0BB220}"/>
              </a:ext>
            </a:extLst>
          </p:cNvPr>
          <p:cNvSpPr/>
          <p:nvPr/>
        </p:nvSpPr>
        <p:spPr>
          <a:xfrm>
            <a:off x="1221029" y="4537513"/>
            <a:ext cx="6949880" cy="32197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You need to close iLearn and re-open it before you take the PV training</a:t>
            </a:r>
          </a:p>
        </p:txBody>
      </p:sp>
      <p:pic>
        <p:nvPicPr>
          <p:cNvPr id="4" name="Graphic 3" descr="Comment Important with solid fill">
            <a:extLst>
              <a:ext uri="{FF2B5EF4-FFF2-40B4-BE49-F238E27FC236}">
                <a16:creationId xmlns:a16="http://schemas.microsoft.com/office/drawing/2014/main" id="{7015DC93-40F3-70E3-71E4-DC19202517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0430" y="3886273"/>
            <a:ext cx="795821" cy="7958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5389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00" y="190548"/>
            <a:ext cx="8485200" cy="3536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FOUR: Selecting and Launching A Training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22CA379-C97F-475F-B82F-97B5B759B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51" y="331612"/>
            <a:ext cx="82427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+mj-lt"/>
            </a:endParaRPr>
          </a:p>
          <a:p>
            <a:pPr indent="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+mj-lt"/>
              </a:rPr>
              <a:t>Log in using this link: </a:t>
            </a:r>
            <a:r>
              <a:rPr lang="en-US" sz="1200" u="sng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iLearn Login Page </a:t>
            </a:r>
            <a:endParaRPr lang="en-US" sz="1200" u="sng" dirty="0">
              <a:solidFill>
                <a:srgbClr val="0000F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 best results, use the search field at </a:t>
            </a:r>
            <a:r>
              <a:rPr kumimoji="0" lang="en-US" altLang="en-US" sz="1200" b="1" i="0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top right 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 your screen, click on the magnifying glass,</a:t>
            </a:r>
            <a:r>
              <a:rPr lang="en-US" altLang="en-US" sz="1200" dirty="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type in the title as shown:</a:t>
            </a:r>
            <a:endParaRPr kumimoji="0" lang="en-US" altLang="en-US" sz="1200" b="0" i="0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B033B-EE9E-4791-950C-71D4A621EAAB}"/>
              </a:ext>
            </a:extLst>
          </p:cNvPr>
          <p:cNvSpPr txBox="1"/>
          <p:nvPr/>
        </p:nvSpPr>
        <p:spPr>
          <a:xfrm>
            <a:off x="52051" y="4296361"/>
            <a:ext cx="7201197" cy="49590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accent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Click on the training to select it, then on ‘Request’, then ‘Launch’ to complete your training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accent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DA44D5A-1454-4341-A04B-4C16EAD19F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3" r="5861" b="2024"/>
          <a:stretch/>
        </p:blipFill>
        <p:spPr>
          <a:xfrm>
            <a:off x="7253248" y="3926300"/>
            <a:ext cx="1578456" cy="11331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4EC63C-2FBA-450D-A825-FD007487F060}"/>
              </a:ext>
            </a:extLst>
          </p:cNvPr>
          <p:cNvSpPr txBox="1"/>
          <p:nvPr/>
        </p:nvSpPr>
        <p:spPr>
          <a:xfrm>
            <a:off x="198223" y="2623768"/>
            <a:ext cx="8584054" cy="63921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Make sure you </a:t>
            </a:r>
            <a:r>
              <a:rPr lang="en-US" sz="1400" u="sng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select the training course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corresponding to your activity:</a:t>
            </a:r>
          </a:p>
          <a:p>
            <a:pPr marL="457200">
              <a:lnSpc>
                <a:spcPct val="115000"/>
              </a:lnSpc>
            </a:pPr>
            <a:endParaRPr lang="en-US" sz="7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Pharmacovigilance and Product Technical Complaint Reporting Requirements for General Vendors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6512A3-854A-19D1-8BDA-65FD6FE207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22831" y="4965966"/>
            <a:ext cx="4844338" cy="127750"/>
          </a:xfrm>
        </p:spPr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  <a:endParaRPr lang="en-US" noProof="0" dirty="0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19E14A81-75D7-1B4C-2588-BFB141E1950E}"/>
              </a:ext>
            </a:extLst>
          </p:cNvPr>
          <p:cNvSpPr/>
          <p:nvPr/>
        </p:nvSpPr>
        <p:spPr>
          <a:xfrm>
            <a:off x="5944810" y="1293873"/>
            <a:ext cx="978408" cy="292228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13CDEAE-F059-20E7-7B65-68B5F5E168D5}"/>
              </a:ext>
            </a:extLst>
          </p:cNvPr>
          <p:cNvSpPr/>
          <p:nvPr/>
        </p:nvSpPr>
        <p:spPr>
          <a:xfrm>
            <a:off x="6065888" y="1964666"/>
            <a:ext cx="978408" cy="292228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D3831A-9791-9EC5-FA6A-BAEDE881B12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5459" b="33050"/>
          <a:stretch/>
        </p:blipFill>
        <p:spPr>
          <a:xfrm>
            <a:off x="1629420" y="1984686"/>
            <a:ext cx="4299276" cy="414013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644A20C3-1EEC-7BAB-CC44-1860D83E9643}"/>
              </a:ext>
            </a:extLst>
          </p:cNvPr>
          <p:cNvGrpSpPr/>
          <p:nvPr/>
        </p:nvGrpSpPr>
        <p:grpSpPr>
          <a:xfrm>
            <a:off x="768349" y="1314770"/>
            <a:ext cx="5176461" cy="713868"/>
            <a:chOff x="768349" y="1041720"/>
            <a:chExt cx="5176461" cy="713868"/>
          </a:xfrm>
        </p:grpSpPr>
        <p:pic>
          <p:nvPicPr>
            <p:cNvPr id="18" name="Picture 33">
              <a:extLst>
                <a:ext uri="{FF2B5EF4-FFF2-40B4-BE49-F238E27FC236}">
                  <a16:creationId xmlns:a16="http://schemas.microsoft.com/office/drawing/2014/main" id="{CBE8E857-52A5-D542-0AB2-6E8E906EBA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359"/>
            <a:stretch/>
          </p:blipFill>
          <p:spPr bwMode="auto">
            <a:xfrm>
              <a:off x="768349" y="1050146"/>
              <a:ext cx="5176461" cy="5586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image">
              <a:extLst>
                <a:ext uri="{FF2B5EF4-FFF2-40B4-BE49-F238E27FC236}">
                  <a16:creationId xmlns:a16="http://schemas.microsoft.com/office/drawing/2014/main" id="{0795CA5E-84FD-7CC2-8096-F14A0C10B1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81" t="1" b="18845"/>
            <a:stretch/>
          </p:blipFill>
          <p:spPr bwMode="auto">
            <a:xfrm>
              <a:off x="4718050" y="1041720"/>
              <a:ext cx="1226760" cy="3710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D281085-96BC-2873-3C31-D76C34C3B52F}"/>
                </a:ext>
              </a:extLst>
            </p:cNvPr>
            <p:cNvSpPr txBox="1"/>
            <p:nvPr/>
          </p:nvSpPr>
          <p:spPr>
            <a:xfrm>
              <a:off x="3136900" y="1109257"/>
              <a:ext cx="5455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pic>
        <p:nvPicPr>
          <p:cNvPr id="21" name="Graphic 20" descr="Checkmark with solid fill">
            <a:extLst>
              <a:ext uri="{FF2B5EF4-FFF2-40B4-BE49-F238E27FC236}">
                <a16:creationId xmlns:a16="http://schemas.microsoft.com/office/drawing/2014/main" id="{88948C58-D111-6392-672D-60BA7D76B5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50213" y="1445987"/>
            <a:ext cx="344454" cy="3444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E28771-2553-8B9B-8405-284CCDFFE008}"/>
              </a:ext>
            </a:extLst>
          </p:cNvPr>
          <p:cNvSpPr txBox="1"/>
          <p:nvPr/>
        </p:nvSpPr>
        <p:spPr>
          <a:xfrm>
            <a:off x="247650" y="3625720"/>
            <a:ext cx="8485200" cy="267574"/>
          </a:xfrm>
          <a:prstGeom prst="rect">
            <a:avLst/>
          </a:prstGeom>
          <a:noFill/>
          <a:ln>
            <a:solidFill>
              <a:schemeClr val="accent1">
                <a:lumMod val="75000"/>
                <a:lumOff val="25000"/>
              </a:schemeClr>
            </a:solidFill>
          </a:ln>
        </p:spPr>
        <p:txBody>
          <a:bodyPr wrap="square" lIns="0" rIns="72000">
            <a:spAutoFit/>
          </a:bodyPr>
          <a:lstStyle/>
          <a:p>
            <a:pPr marL="72000">
              <a:lnSpc>
                <a:spcPct val="115000"/>
              </a:lnSpc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 your computer is set to your local language by default, the course may display with the translated title</a:t>
            </a:r>
          </a:p>
        </p:txBody>
      </p:sp>
      <p:pic>
        <p:nvPicPr>
          <p:cNvPr id="11" name="Graphic 10" descr="Comment Important with solid fill">
            <a:extLst>
              <a:ext uri="{FF2B5EF4-FFF2-40B4-BE49-F238E27FC236}">
                <a16:creationId xmlns:a16="http://schemas.microsoft.com/office/drawing/2014/main" id="{50761932-1EBE-DB64-C0C9-43AC337B47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051" y="1964666"/>
            <a:ext cx="795821" cy="7958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959962-F1BE-A75A-F59B-61ED7A8C13C2}"/>
              </a:ext>
            </a:extLst>
          </p:cNvPr>
          <p:cNvSpPr txBox="1"/>
          <p:nvPr/>
        </p:nvSpPr>
        <p:spPr>
          <a:xfrm>
            <a:off x="2230701" y="2076052"/>
            <a:ext cx="312507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Pharmacovigilance and Product Technical Complaint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44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FIVE: Viewing and printing your certificate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AC9D010-76DD-43F2-A082-39B703A7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535" y="3483305"/>
            <a:ext cx="83510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DC4654-371D-4D42-AA3F-633A0028B4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421" t="39964" r="4088" b="28201"/>
          <a:stretch/>
        </p:blipFill>
        <p:spPr>
          <a:xfrm>
            <a:off x="1132815" y="2843869"/>
            <a:ext cx="1965419" cy="1421545"/>
          </a:xfrm>
          <a:prstGeom prst="rect">
            <a:avLst/>
          </a:prstGeo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ABC50F61-1ACC-4EAC-AEC3-243A59D88B1B}"/>
              </a:ext>
            </a:extLst>
          </p:cNvPr>
          <p:cNvSpPr/>
          <p:nvPr/>
        </p:nvSpPr>
        <p:spPr>
          <a:xfrm rot="14495688">
            <a:off x="3502008" y="1703123"/>
            <a:ext cx="239542" cy="203279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FDB4C2-E0FB-4201-9C94-107DDA62A9D2}"/>
              </a:ext>
            </a:extLst>
          </p:cNvPr>
          <p:cNvSpPr txBox="1"/>
          <p:nvPr/>
        </p:nvSpPr>
        <p:spPr>
          <a:xfrm>
            <a:off x="696080" y="4309906"/>
            <a:ext cx="81944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Certificates of training completion need to be downloaded and maintained by the Services Providers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DB7A39B-B35D-DA3A-77A7-D25A7453D8C7}"/>
              </a:ext>
            </a:extLst>
          </p:cNvPr>
          <p:cNvGrpSpPr/>
          <p:nvPr/>
        </p:nvGrpSpPr>
        <p:grpSpPr>
          <a:xfrm>
            <a:off x="4572000" y="1032167"/>
            <a:ext cx="3764226" cy="2494057"/>
            <a:chOff x="4572000" y="1032167"/>
            <a:chExt cx="3764226" cy="249405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D6DF931-35B9-4D86-8B15-9077DC6E1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0" y="1032167"/>
              <a:ext cx="3764226" cy="2494057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BEFE447-EB70-5A8D-9703-6D5F505FDD2E}"/>
                </a:ext>
              </a:extLst>
            </p:cNvPr>
            <p:cNvSpPr/>
            <p:nvPr/>
          </p:nvSpPr>
          <p:spPr>
            <a:xfrm>
              <a:off x="4935535" y="2529549"/>
              <a:ext cx="3255965" cy="2605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600" b="1" dirty="0">
                  <a:solidFill>
                    <a:schemeClr val="tx1"/>
                  </a:solidFill>
                </a:rPr>
                <a:t> </a:t>
              </a:r>
              <a:r>
                <a:rPr lang="en-US" sz="700" dirty="0"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Pharmacovigilance and Product Technical Complaint …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973F576-5F55-699C-5042-34DC40805BCD}"/>
                </a:ext>
              </a:extLst>
            </p:cNvPr>
            <p:cNvSpPr/>
            <p:nvPr/>
          </p:nvSpPr>
          <p:spPr>
            <a:xfrm>
              <a:off x="5762204" y="2832968"/>
              <a:ext cx="1846611" cy="17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Date training completed</a:t>
              </a:r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4DEC3857-CBEA-4298-4E94-DCABB2536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General Vendors-V4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57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anofi">
  <a:themeElements>
    <a:clrScheme name="00. Sanofi">
      <a:dk1>
        <a:sysClr val="windowText" lastClr="000000"/>
      </a:dk1>
      <a:lt1>
        <a:sysClr val="window" lastClr="FFFFFF"/>
      </a:lt1>
      <a:dk2>
        <a:srgbClr val="F4F2F6"/>
      </a:dk2>
      <a:lt2>
        <a:srgbClr val="F5F5F5"/>
      </a:lt2>
      <a:accent1>
        <a:srgbClr val="23004C"/>
      </a:accent1>
      <a:accent2>
        <a:srgbClr val="7A00E6"/>
      </a:accent2>
      <a:accent3>
        <a:srgbClr val="ED6C4E"/>
      </a:accent3>
      <a:accent4>
        <a:srgbClr val="62D488"/>
      </a:accent4>
      <a:accent5>
        <a:srgbClr val="F6C243"/>
      </a:accent5>
      <a:accent6>
        <a:srgbClr val="CA99F5"/>
      </a:accent6>
      <a:hlink>
        <a:srgbClr val="62D488"/>
      </a:hlink>
      <a:folHlink>
        <a:srgbClr val="23004C"/>
      </a:folHlink>
    </a:clrScheme>
    <a:fontScheme name="00. Sanofi Syste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anofi PowerPoint Template - v1.1.potx" id="{B43C4A54-EC41-413D-9B8E-287E80C34180}" vid="{A6E157F8-B2F0-4234-AF54-77223C28C02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04B6C2635AC498D8E06F45E9DAC0B" ma:contentTypeVersion="12" ma:contentTypeDescription="Create a new document." ma:contentTypeScope="" ma:versionID="e12b012da6d9ce87e7831aa08bd72bd3">
  <xsd:schema xmlns:xsd="http://www.w3.org/2001/XMLSchema" xmlns:xs="http://www.w3.org/2001/XMLSchema" xmlns:p="http://schemas.microsoft.com/office/2006/metadata/properties" xmlns:ns2="55085e5e-144a-4a84-ae32-5e7910ba3a79" xmlns:ns3="2e25fd53-5e3f-4d8b-9b6b-fb4a7e2f39d4" targetNamespace="http://schemas.microsoft.com/office/2006/metadata/properties" ma:root="true" ma:fieldsID="b77d402e5348c1a8dca86f5e9fff4151" ns2:_="" ns3:_="">
    <xsd:import namespace="55085e5e-144a-4a84-ae32-5e7910ba3a79"/>
    <xsd:import namespace="2e25fd53-5e3f-4d8b-9b6b-fb4a7e2f39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085e5e-144a-4a84-ae32-5e7910ba3a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5fd53-5e3f-4d8b-9b6b-fb4a7e2f39d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E5C1B7-9FBE-4B4F-BE7C-EBA10C9218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085e5e-144a-4a84-ae32-5e7910ba3a79"/>
    <ds:schemaRef ds:uri="2e25fd53-5e3f-4d8b-9b6b-fb4a7e2f39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D289C8-FCBD-47D6-A28B-8CD4E8BB35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7B58BE-5C3A-4840-A409-4EB32649CC5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Sanofi PowerPoint Template 180222</Template>
  <TotalTime>1694</TotalTime>
  <Words>748</Words>
  <Application>Microsoft Office PowerPoint</Application>
  <PresentationFormat>Affichage à l'écran (16:9)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Aptos</vt:lpstr>
      <vt:lpstr>Arial</vt:lpstr>
      <vt:lpstr>Calibri</vt:lpstr>
      <vt:lpstr>Georgia</vt:lpstr>
      <vt:lpstr>Sanofi Sans 3 Regular</vt:lpstr>
      <vt:lpstr>Segoe UI</vt:lpstr>
      <vt:lpstr>Times New Roman</vt:lpstr>
      <vt:lpstr>Verdana</vt:lpstr>
      <vt:lpstr>Sanofi</vt:lpstr>
      <vt:lpstr>Présentation PowerPoint</vt:lpstr>
      <vt:lpstr>Content</vt:lpstr>
      <vt:lpstr>Logging in to iLearn - Already Registered Once logged in, follow instructions from STEP FOUR</vt:lpstr>
      <vt:lpstr>Logging in to iLearn - Already Registered once logged in, follow instructions from STEP FOUR</vt:lpstr>
      <vt:lpstr>STEP ONE: Registering in iLearn - First Time User </vt:lpstr>
      <vt:lpstr>STEP TWO: Terms and Conditions </vt:lpstr>
      <vt:lpstr>STEP THREE: Mandatory Training to use iLearn </vt:lpstr>
      <vt:lpstr>STEP FOUR: Selecting and Launching A Training</vt:lpstr>
      <vt:lpstr>STEP FIVE: Viewing and printing your certificate </vt:lpstr>
      <vt:lpstr>Performing training at a later time if already registered 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Novack, Rochelle /US</dc:creator>
  <cp:lastModifiedBy>Attie-Kodsi, Ketty (R&amp;D) /FR</cp:lastModifiedBy>
  <cp:revision>46</cp:revision>
  <dcterms:created xsi:type="dcterms:W3CDTF">2022-10-20T21:12:14Z</dcterms:created>
  <dcterms:modified xsi:type="dcterms:W3CDTF">2025-04-24T10:50:39Z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0x0101004E804B6C2635AC498D8E06F45E9DAC0B</vt:lpwstr>
  </property>
  <property fmtid="{D5CDD505-2E9C-101B-9397-08002B2CF9AE}" pid="3" name="ArticulateGUID">
    <vt:lpwstr>A995D28E-A58B-448D-B8F8-7066BB59CD5D</vt:lpwstr>
  </property>
  <property fmtid="{D5CDD505-2E9C-101B-9397-08002B2CF9AE}" pid="4" name="ArticulatePath">
    <vt:lpwstr>Instructions for Market Research- ilearn Nov 2022</vt:lpwstr>
  </property>
  <property fmtid="{D5CDD505-2E9C-101B-9397-08002B2CF9AE}" pid="5" name="MSIP_Label_d9088468-0951-4aef-9cc3-0a346e475ddc_Enabled">
    <vt:lpwstr>true</vt:lpwstr>
  </property>
  <property fmtid="{D5CDD505-2E9C-101B-9397-08002B2CF9AE}" pid="6" name="MSIP_Label_d9088468-0951-4aef-9cc3-0a346e475ddc_SetDate">
    <vt:lpwstr>2024-01-31T16:21:50Z</vt:lpwstr>
  </property>
  <property fmtid="{D5CDD505-2E9C-101B-9397-08002B2CF9AE}" pid="7" name="MSIP_Label_d9088468-0951-4aef-9cc3-0a346e475ddc_Method">
    <vt:lpwstr>Privileged</vt:lpwstr>
  </property>
  <property fmtid="{D5CDD505-2E9C-101B-9397-08002B2CF9AE}" pid="8" name="MSIP_Label_d9088468-0951-4aef-9cc3-0a346e475ddc_Name">
    <vt:lpwstr>Public</vt:lpwstr>
  </property>
  <property fmtid="{D5CDD505-2E9C-101B-9397-08002B2CF9AE}" pid="9" name="MSIP_Label_d9088468-0951-4aef-9cc3-0a346e475ddc_SiteId">
    <vt:lpwstr>aca3c8d6-aa71-4e1a-a10e-03572fc58c0b</vt:lpwstr>
  </property>
  <property fmtid="{D5CDD505-2E9C-101B-9397-08002B2CF9AE}" pid="10" name="MSIP_Label_d9088468-0951-4aef-9cc3-0a346e475ddc_ActionId">
    <vt:lpwstr>03908a94-7a3f-43c9-90d2-4f5c67a182ae</vt:lpwstr>
  </property>
  <property fmtid="{D5CDD505-2E9C-101B-9397-08002B2CF9AE}" pid="11" name="MSIP_Label_d9088468-0951-4aef-9cc3-0a346e475ddc_ContentBits">
    <vt:lpwstr>0</vt:lpwstr>
  </property>
</Properties>
</file>